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autoCompressPictures="0">
  <p:sldMasterIdLst>
    <p:sldMasterId id="2147484551" r:id="rId1"/>
  </p:sldMasterIdLst>
  <p:notesMasterIdLst>
    <p:notesMasterId r:id="rId25"/>
  </p:notesMasterIdLst>
  <p:handoutMasterIdLst>
    <p:handoutMasterId r:id="rId26"/>
  </p:handoutMasterIdLst>
  <p:sldIdLst>
    <p:sldId id="1627" r:id="rId2"/>
    <p:sldId id="1778" r:id="rId3"/>
    <p:sldId id="1684" r:id="rId4"/>
    <p:sldId id="1781" r:id="rId5"/>
    <p:sldId id="1782" r:id="rId6"/>
    <p:sldId id="1785" r:id="rId7"/>
    <p:sldId id="2134805606" r:id="rId8"/>
    <p:sldId id="2134805607" r:id="rId9"/>
    <p:sldId id="2134805608" r:id="rId10"/>
    <p:sldId id="2134805609" r:id="rId11"/>
    <p:sldId id="2134805612" r:id="rId12"/>
    <p:sldId id="2134805594" r:id="rId13"/>
    <p:sldId id="1780" r:id="rId14"/>
    <p:sldId id="2134805610" r:id="rId15"/>
    <p:sldId id="2134805611" r:id="rId16"/>
    <p:sldId id="1791" r:id="rId17"/>
    <p:sldId id="2134805613" r:id="rId18"/>
    <p:sldId id="1779" r:id="rId19"/>
    <p:sldId id="2134805614" r:id="rId20"/>
    <p:sldId id="2134805615" r:id="rId21"/>
    <p:sldId id="2134805616" r:id="rId22"/>
    <p:sldId id="2134805595" r:id="rId23"/>
    <p:sldId id="2134805601" r:id="rId24"/>
  </p:sldIdLst>
  <p:sldSz cx="12192000" cy="6858000"/>
  <p:notesSz cx="6858000" cy="9144000"/>
  <p:defaultText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5" name="Author" initials="A" lastIdx="0"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BCBEE"/>
    <a:srgbClr val="1392B4"/>
    <a:srgbClr val="3C3C41"/>
    <a:srgbClr val="0B556A"/>
    <a:srgbClr val="59B4D9"/>
    <a:srgbClr val="EBEBEB"/>
    <a:srgbClr val="FFFFFF"/>
    <a:srgbClr val="FFF100"/>
    <a:srgbClr val="75757A"/>
    <a:srgbClr val="30E5D0"/>
  </p:clrMru>
  <p:extLst>
    <p:ext uri="{E76CE94A-603C-4142-B9EB-6D1370010A27}">
      <p14:discardImageEditData xmlns:p14="http://schemas.microsoft.com/office/powerpoint/2010/main" val="1"/>
    </p:ext>
    <p:ext uri="{D31A062A-798A-4329-ABDD-BBA856620510}">
      <p14:defaultImageDpi xmlns:p14="http://schemas.microsoft.com/office/powerpoint/2010/main" val="33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F4EF756-74BD-44F7-A6CC-7DCB827E1749}" v="197" dt="2022-12-08T19:10:10.932"/>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507" autoAdjust="0"/>
    <p:restoredTop sz="73295" autoAdjust="0"/>
  </p:normalViewPr>
  <p:slideViewPr>
    <p:cSldViewPr snapToGrid="0">
      <p:cViewPr varScale="1">
        <p:scale>
          <a:sx n="77" d="100"/>
          <a:sy n="77" d="100"/>
        </p:scale>
        <p:origin x="800" y="64"/>
      </p:cViewPr>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snapToGrid="0">
      <p:cViewPr varScale="1">
        <p:scale>
          <a:sx n="66" d="100"/>
          <a:sy n="66" d="100"/>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handoutMaster" Target="handoutMasters/handout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commentAuthors" Target="commentAuthors.xml"/><Relationship Id="rId30"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11574"/>
            <a:ext cx="2971800" cy="457200"/>
          </a:xfrm>
          <a:prstGeom prst="rect">
            <a:avLst/>
          </a:prstGeom>
        </p:spPr>
        <p:txBody>
          <a:bodyPr vert="horz" lIns="91440" tIns="45720" rIns="91440" bIns="45720" rtlCol="0"/>
          <a:lstStyle>
            <a:lvl1pPr algn="l">
              <a:defRPr sz="1200"/>
            </a:lvl1pPr>
          </a:lstStyle>
          <a:p>
            <a:endParaRPr lang="en-US" dirty="0">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5FDB7B-8DB8-4A3A-95C8-7102BBC9A9E1}" type="datetime8">
              <a:rPr lang="en-US" smtClean="0">
                <a:latin typeface="Segoe UI" pitchFamily="34" charset="0"/>
              </a:rPr>
              <a:t>2/1/2023 12:43 PM</a:t>
            </a:fld>
            <a:endParaRPr lang="en-US" dirty="0">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 Microsoft Corporation</a:t>
            </a: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DCE60099-03E7-4FA1-8A7F-E6E6CFB0F855}" type="datetime8">
              <a:rPr lang="en-US" smtClean="0"/>
              <a:t>2/1/2023 12:43 PM</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dt="0"/>
  <p:notesStyle>
    <a:lvl1pPr marL="0" algn="l" defTabSz="914367" rtl="0" eaLnBrk="1" latinLnBrk="0" hangingPunct="1">
      <a:lnSpc>
        <a:spcPct val="90000"/>
      </a:lnSpc>
      <a:spcAft>
        <a:spcPts val="333"/>
      </a:spcAft>
      <a:defRPr sz="882" kern="1200">
        <a:solidFill>
          <a:schemeClr val="tx1"/>
        </a:solidFill>
        <a:latin typeface="Segoe UI Light" pitchFamily="34" charset="0"/>
        <a:ea typeface="+mn-ea"/>
        <a:cs typeface="+mn-cs"/>
      </a:defRPr>
    </a:lvl1pPr>
    <a:lvl2pPr marL="212982" indent="-105829" algn="l" defTabSz="914367" rtl="0" eaLnBrk="1" latinLnBrk="0" hangingPunct="1">
      <a:lnSpc>
        <a:spcPct val="90000"/>
      </a:lnSpc>
      <a:spcAft>
        <a:spcPts val="333"/>
      </a:spcAft>
      <a:buFont typeface="Arial" pitchFamily="34" charset="0"/>
      <a:buChar char="•"/>
      <a:defRPr sz="882" kern="1200">
        <a:solidFill>
          <a:schemeClr val="tx1"/>
        </a:solidFill>
        <a:latin typeface="Segoe UI Light" pitchFamily="34" charset="0"/>
        <a:ea typeface="+mn-ea"/>
        <a:cs typeface="+mn-cs"/>
      </a:defRPr>
    </a:lvl2pPr>
    <a:lvl3pPr marL="328071" indent="-115090" algn="l" defTabSz="914367" rtl="0" eaLnBrk="1" latinLnBrk="0" hangingPunct="1">
      <a:lnSpc>
        <a:spcPct val="90000"/>
      </a:lnSpc>
      <a:spcAft>
        <a:spcPts val="333"/>
      </a:spcAft>
      <a:buFont typeface="Arial" pitchFamily="34" charset="0"/>
      <a:buChar char="•"/>
      <a:defRPr sz="882" kern="1200">
        <a:solidFill>
          <a:schemeClr val="tx1"/>
        </a:solidFill>
        <a:latin typeface="Segoe UI Light" pitchFamily="34" charset="0"/>
        <a:ea typeface="+mn-ea"/>
        <a:cs typeface="+mn-cs"/>
      </a:defRPr>
    </a:lvl3pPr>
    <a:lvl4pPr marL="482848" indent="-146838" algn="l" defTabSz="914367" rtl="0" eaLnBrk="1" latinLnBrk="0" hangingPunct="1">
      <a:lnSpc>
        <a:spcPct val="90000"/>
      </a:lnSpc>
      <a:spcAft>
        <a:spcPts val="333"/>
      </a:spcAft>
      <a:buFont typeface="Arial" pitchFamily="34" charset="0"/>
      <a:buChar char="•"/>
      <a:defRPr sz="882" kern="1200">
        <a:solidFill>
          <a:schemeClr val="tx1"/>
        </a:solidFill>
        <a:latin typeface="Segoe UI Light" pitchFamily="34" charset="0"/>
        <a:ea typeface="+mn-ea"/>
        <a:cs typeface="+mn-cs"/>
      </a:defRPr>
    </a:lvl4pPr>
    <a:lvl5pPr marL="615134" indent="-115090" algn="l" defTabSz="914367" rtl="0" eaLnBrk="1" latinLnBrk="0" hangingPunct="1">
      <a:lnSpc>
        <a:spcPct val="90000"/>
      </a:lnSpc>
      <a:spcAft>
        <a:spcPts val="333"/>
      </a:spcAft>
      <a:buFont typeface="Arial" pitchFamily="34" charset="0"/>
      <a:buChar char="•"/>
      <a:defRPr sz="882" kern="1200">
        <a:solidFill>
          <a:schemeClr val="tx1"/>
        </a:solidFill>
        <a:latin typeface="Segoe UI Light" pitchFamily="34" charset="0"/>
        <a:ea typeface="+mn-ea"/>
        <a:cs typeface="+mn-cs"/>
      </a:defRPr>
    </a:lvl5pPr>
    <a:lvl6pPr marL="2285918" algn="l" defTabSz="914367" rtl="0" eaLnBrk="1" latinLnBrk="0" hangingPunct="1">
      <a:defRPr sz="1176" kern="1200">
        <a:solidFill>
          <a:schemeClr val="tx1"/>
        </a:solidFill>
        <a:latin typeface="+mn-lt"/>
        <a:ea typeface="+mn-ea"/>
        <a:cs typeface="+mn-cs"/>
      </a:defRPr>
    </a:lvl6pPr>
    <a:lvl7pPr marL="2743101" algn="l" defTabSz="914367" rtl="0" eaLnBrk="1" latinLnBrk="0" hangingPunct="1">
      <a:defRPr sz="1176" kern="1200">
        <a:solidFill>
          <a:schemeClr val="tx1"/>
        </a:solidFill>
        <a:latin typeface="+mn-lt"/>
        <a:ea typeface="+mn-ea"/>
        <a:cs typeface="+mn-cs"/>
      </a:defRPr>
    </a:lvl7pPr>
    <a:lvl8pPr marL="3200284" algn="l" defTabSz="914367" rtl="0" eaLnBrk="1" latinLnBrk="0" hangingPunct="1">
      <a:defRPr sz="1176" kern="1200">
        <a:solidFill>
          <a:schemeClr val="tx1"/>
        </a:solidFill>
        <a:latin typeface="+mn-lt"/>
        <a:ea typeface="+mn-ea"/>
        <a:cs typeface="+mn-cs"/>
      </a:defRPr>
    </a:lvl8pPr>
    <a:lvl9pPr marL="3657469" algn="l" defTabSz="914367" rtl="0" eaLnBrk="1" latinLnBrk="0" hangingPunct="1">
      <a:defRPr sz="1176"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r>
              <a:rPr lang="en-US" sz="800" i="1" dirty="0"/>
              <a:t>Before delivering this presentation, review the associated modules on Microsoft Learn (</a:t>
            </a:r>
            <a:r>
              <a:rPr lang="en-US" sz="900" i="1" dirty="0">
                <a:solidFill>
                  <a:schemeClr val="tx2"/>
                </a:solidFill>
              </a:rPr>
              <a:t>https://aka.ms/mslearn-azure-stream-analytics)</a:t>
            </a:r>
            <a:r>
              <a:rPr lang="en-US" sz="800" i="1" dirty="0"/>
              <a:t> and complete the exercises.</a:t>
            </a:r>
          </a:p>
          <a:p>
            <a:pPr marL="0" marR="0" lvl="0" indent="0" algn="l" defTabSz="932742" rtl="0" eaLnBrk="1" fontAlgn="auto" latinLnBrk="0" hangingPunct="1">
              <a:lnSpc>
                <a:spcPct val="90000"/>
              </a:lnSpc>
              <a:spcBef>
                <a:spcPts val="0"/>
              </a:spcBef>
              <a:spcAft>
                <a:spcPts val="340"/>
              </a:spcAft>
              <a:buClrTx/>
              <a:buSzTx/>
              <a:buFontTx/>
              <a:buNone/>
              <a:tabLst/>
              <a:defRPr/>
            </a:pPr>
            <a:r>
              <a:rPr lang="en-US" sz="800" i="1" dirty="0"/>
              <a:t>Before starting your delivery, prepare a lab environment for the first demonstration by running the setup script.</a:t>
            </a:r>
          </a:p>
          <a:p>
            <a:pPr marL="0" marR="0" lvl="0" indent="0" algn="l" defTabSz="932742" rtl="0" eaLnBrk="1" fontAlgn="auto" latinLnBrk="0" hangingPunct="1">
              <a:lnSpc>
                <a:spcPct val="90000"/>
              </a:lnSpc>
              <a:spcBef>
                <a:spcPts val="0"/>
              </a:spcBef>
              <a:spcAft>
                <a:spcPts val="340"/>
              </a:spcAft>
              <a:buClrTx/>
              <a:buSzTx/>
              <a:buFontTx/>
              <a:buNone/>
              <a:tabLst/>
              <a:defRPr/>
            </a:pPr>
            <a:endParaRPr lang="en-US" sz="800" i="1" dirty="0"/>
          </a:p>
          <a:p>
            <a:pPr marL="0" marR="0" lvl="0" indent="0" algn="l" defTabSz="932742" rtl="0" eaLnBrk="1" fontAlgn="auto" latinLnBrk="0" hangingPunct="1">
              <a:lnSpc>
                <a:spcPct val="90000"/>
              </a:lnSpc>
              <a:spcBef>
                <a:spcPts val="0"/>
              </a:spcBef>
              <a:spcAft>
                <a:spcPts val="340"/>
              </a:spcAft>
              <a:buClrTx/>
              <a:buSzTx/>
              <a:buFontTx/>
              <a:buNone/>
              <a:tabLst/>
              <a:defRPr/>
            </a:pPr>
            <a:endParaRPr lang="en-US" sz="800" i="1" dirty="0"/>
          </a:p>
          <a:p>
            <a:pPr marL="0" marR="0" lvl="0" indent="0" algn="l" defTabSz="932742" rtl="0" eaLnBrk="1" fontAlgn="auto" latinLnBrk="0" hangingPunct="1">
              <a:lnSpc>
                <a:spcPct val="90000"/>
              </a:lnSpc>
              <a:spcBef>
                <a:spcPts val="0"/>
              </a:spcBef>
              <a:spcAft>
                <a:spcPts val="340"/>
              </a:spcAft>
              <a:buClrTx/>
              <a:buSzTx/>
              <a:buFontTx/>
              <a:buNone/>
              <a:tabLst/>
              <a:defRPr/>
            </a:pPr>
            <a:endParaRPr lang="en-US" sz="800" dirty="0"/>
          </a:p>
          <a:p>
            <a:pPr marL="0" marR="0" lvl="0" indent="0" algn="l" defTabSz="932742" rtl="0" eaLnBrk="1" fontAlgn="auto" latinLnBrk="0" hangingPunct="1">
              <a:lnSpc>
                <a:spcPct val="90000"/>
              </a:lnSpc>
              <a:spcBef>
                <a:spcPts val="0"/>
              </a:spcBef>
              <a:spcAft>
                <a:spcPts val="340"/>
              </a:spcAft>
              <a:buClrTx/>
              <a:buSzTx/>
              <a:buFontTx/>
              <a:buNone/>
              <a:tabLst/>
              <a:defRPr/>
            </a:pPr>
            <a:endParaRPr lang="en-US" sz="800" dirty="0"/>
          </a:p>
          <a:p>
            <a:pPr marL="0" marR="0" lvl="0" indent="0" algn="l" defTabSz="932742" rtl="0" eaLnBrk="1" fontAlgn="auto" latinLnBrk="0" hangingPunct="1">
              <a:lnSpc>
                <a:spcPct val="90000"/>
              </a:lnSpc>
              <a:spcBef>
                <a:spcPts val="0"/>
              </a:spcBef>
              <a:spcAft>
                <a:spcPts val="340"/>
              </a:spcAft>
              <a:buClrTx/>
              <a:buSzTx/>
              <a:buFontTx/>
              <a:buNone/>
              <a:tabLst/>
              <a:defRPr/>
            </a:pPr>
            <a:endParaRPr lang="en-US" sz="800" dirty="0"/>
          </a:p>
          <a:p>
            <a:pPr marL="0" marR="0" lvl="0" indent="0" algn="l" defTabSz="932742" rtl="0" eaLnBrk="1" fontAlgn="auto" latinLnBrk="0" hangingPunct="1">
              <a:lnSpc>
                <a:spcPct val="90000"/>
              </a:lnSpc>
              <a:spcBef>
                <a:spcPts val="0"/>
              </a:spcBef>
              <a:spcAft>
                <a:spcPts val="340"/>
              </a:spcAft>
              <a:buClrTx/>
              <a:buSzTx/>
              <a:buFontTx/>
              <a:buNone/>
              <a:tabLst/>
              <a:defRPr/>
            </a:pPr>
            <a:endParaRPr lang="en-US" sz="800" dirty="0"/>
          </a:p>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dirty="0"/>
          </a:p>
        </p:txBody>
      </p:sp>
    </p:spTree>
    <p:extLst>
      <p:ext uri="{BB962C8B-B14F-4D97-AF65-F5344CB8AC3E}">
        <p14:creationId xmlns:p14="http://schemas.microsoft.com/office/powerpoint/2010/main" val="13732019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Snapshot windows are generated for any point in time where one or more events occur.</a:t>
            </a: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10</a:t>
            </a:fld>
            <a:endParaRPr lang="en-US" dirty="0"/>
          </a:p>
        </p:txBody>
      </p:sp>
    </p:spTree>
    <p:extLst>
      <p:ext uri="{BB962C8B-B14F-4D97-AF65-F5344CB8AC3E}">
        <p14:creationId xmlns:p14="http://schemas.microsoft.com/office/powerpoint/2010/main" val="386872661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367" rtl="0" eaLnBrk="1" fontAlgn="auto" latinLnBrk="0" hangingPunct="1">
              <a:lnSpc>
                <a:spcPct val="90000"/>
              </a:lnSpc>
              <a:spcBef>
                <a:spcPts val="0"/>
              </a:spcBef>
              <a:spcAft>
                <a:spcPts val="333"/>
              </a:spcAft>
              <a:buClrTx/>
              <a:buSzTx/>
              <a:buFontTx/>
              <a:buNone/>
              <a:tabLst/>
              <a:defRPr/>
            </a:pPr>
            <a:r>
              <a:rPr lang="en-US" i="1" dirty="0"/>
              <a:t>The demonstration will take around 15 minutes.</a:t>
            </a:r>
          </a:p>
          <a:p>
            <a:pPr marL="0" marR="0" lvl="0" indent="0" algn="l" defTabSz="914367" rtl="0" eaLnBrk="1" fontAlgn="auto" latinLnBrk="0" hangingPunct="1">
              <a:lnSpc>
                <a:spcPct val="90000"/>
              </a:lnSpc>
              <a:spcBef>
                <a:spcPts val="0"/>
              </a:spcBef>
              <a:spcAft>
                <a:spcPts val="333"/>
              </a:spcAft>
              <a:buClrTx/>
              <a:buSzTx/>
              <a:buFontTx/>
              <a:buNone/>
              <a:tabLst/>
              <a:defRPr/>
            </a:pPr>
            <a:r>
              <a:rPr lang="en-US" i="1" dirty="0"/>
              <a:t>Tell students that they can try the steps for themselves after class, though they may need to use their own Azure subscription if a hosted environment is not provided.</a:t>
            </a:r>
          </a:p>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11</a:t>
            </a:fld>
            <a:endParaRPr lang="en-US" dirty="0"/>
          </a:p>
        </p:txBody>
      </p:sp>
    </p:spTree>
    <p:extLst>
      <p:ext uri="{BB962C8B-B14F-4D97-AF65-F5344CB8AC3E}">
        <p14:creationId xmlns:p14="http://schemas.microsoft.com/office/powerpoint/2010/main" val="191599420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Allow students a few minutes to think about the questions, and then use the animated slide to reveal the correct answers.</a:t>
            </a:r>
          </a:p>
        </p:txBody>
      </p:sp>
      <p:sp>
        <p:nvSpPr>
          <p:cNvPr id="4" name="Header Placeholder 3"/>
          <p:cNvSpPr>
            <a:spLocks noGrp="1"/>
          </p:cNvSpPr>
          <p:nvPr>
            <p:ph type="hdr" sz="quarter"/>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4"/>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30191244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13</a:t>
            </a:fld>
            <a:endParaRPr lang="en-US" dirty="0"/>
          </a:p>
        </p:txBody>
      </p:sp>
    </p:spTree>
    <p:extLst>
      <p:ext uri="{BB962C8B-B14F-4D97-AF65-F5344CB8AC3E}">
        <p14:creationId xmlns:p14="http://schemas.microsoft.com/office/powerpoint/2010/main" val="21449268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Loading the results of a streaming job into a table in an Azure Synapse Analytics dedicated SQL pool makes sense when the output of the streaming query is in a structure that can be integrated into a relational data warehouse schema. Since the results of streaming queries typically reflect individual events or aggregated numeric values from multiple events within a time period, the resulting table is generally a fact table.</a:t>
            </a: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Slide Number Placeholder 5"/>
          <p:cNvSpPr>
            <a:spLocks noGrp="1"/>
          </p:cNvSpPr>
          <p:nvPr>
            <p:ph type="sldNum" sz="quarter" idx="5"/>
          </p:nvPr>
        </p:nvSpPr>
        <p:spPr/>
        <p:txBody>
          <a:bodyPr/>
          <a:lstStyle/>
          <a:p>
            <a:fld id="{B4008EB6-D09E-4580-8CD6-DDB14511944F}" type="slidenum">
              <a:rPr lang="en-US" smtClean="0"/>
              <a:pPr/>
              <a:t>14</a:t>
            </a:fld>
            <a:endParaRPr lang="en-US" dirty="0"/>
          </a:p>
        </p:txBody>
      </p:sp>
    </p:spTree>
    <p:extLst>
      <p:ext uri="{BB962C8B-B14F-4D97-AF65-F5344CB8AC3E}">
        <p14:creationId xmlns:p14="http://schemas.microsoft.com/office/powerpoint/2010/main" val="336865630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Rather than load the results of a streaming job directly into a data warehouse table, you can write the results to the data lake, defining a partitioning pattern for folder hierarchy where the data will be written. Data Analysts and Data Scientists can then use Spark or serverless SQL pools to explore the data, or you can include the data in a pipeline operation to transform and load it into a data warehouse. </a:t>
            </a: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Slide Number Placeholder 5"/>
          <p:cNvSpPr>
            <a:spLocks noGrp="1"/>
          </p:cNvSpPr>
          <p:nvPr>
            <p:ph type="sldNum" sz="quarter" idx="5"/>
          </p:nvPr>
        </p:nvSpPr>
        <p:spPr/>
        <p:txBody>
          <a:bodyPr/>
          <a:lstStyle/>
          <a:p>
            <a:fld id="{B4008EB6-D09E-4580-8CD6-DDB14511944F}" type="slidenum">
              <a:rPr lang="en-US" smtClean="0"/>
              <a:pPr/>
              <a:t>15</a:t>
            </a:fld>
            <a:endParaRPr lang="en-US" dirty="0"/>
          </a:p>
        </p:txBody>
      </p:sp>
    </p:spTree>
    <p:extLst>
      <p:ext uri="{BB962C8B-B14F-4D97-AF65-F5344CB8AC3E}">
        <p14:creationId xmlns:p14="http://schemas.microsoft.com/office/powerpoint/2010/main" val="190129141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The exercise will take a minimum of 45 minutes to complete, including 5-10 minutes at the start to set up the environment.</a:t>
            </a:r>
          </a:p>
          <a:p>
            <a:r>
              <a:rPr lang="en-US" i="1" dirty="0"/>
              <a:t>Not all students work at the same pace, so you should allow an hour or more as necessary for your class.</a:t>
            </a:r>
          </a:p>
          <a:p>
            <a:pPr marL="0" marR="0" lvl="0" indent="0" algn="l" defTabSz="914367" rtl="0" eaLnBrk="1" fontAlgn="auto" latinLnBrk="0" hangingPunct="1">
              <a:lnSpc>
                <a:spcPct val="90000"/>
              </a:lnSpc>
              <a:spcBef>
                <a:spcPts val="0"/>
              </a:spcBef>
              <a:spcAft>
                <a:spcPts val="333"/>
              </a:spcAft>
              <a:buClrTx/>
              <a:buSzTx/>
              <a:buFontTx/>
              <a:buNone/>
              <a:tabLst/>
              <a:defRPr/>
            </a:pPr>
            <a:r>
              <a:rPr lang="en-US" i="1" dirty="0"/>
              <a:t>While students are completing the exercise, you can prepare for the next demonstration by running the setup script for that exercise.</a:t>
            </a:r>
          </a:p>
          <a:p>
            <a:endParaRPr lang="en-US" i="1" dirty="0"/>
          </a:p>
          <a:p>
            <a:endParaRPr lang="en-US" dirty="0"/>
          </a:p>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16</a:t>
            </a:fld>
            <a:endParaRPr lang="en-US" dirty="0"/>
          </a:p>
        </p:txBody>
      </p:sp>
    </p:spTree>
    <p:extLst>
      <p:ext uri="{BB962C8B-B14F-4D97-AF65-F5344CB8AC3E}">
        <p14:creationId xmlns:p14="http://schemas.microsoft.com/office/powerpoint/2010/main" val="421486670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Allow students a few minutes to think about the questions, and then use the animated slide to reveal the correct answers.</a:t>
            </a:r>
          </a:p>
        </p:txBody>
      </p:sp>
      <p:sp>
        <p:nvSpPr>
          <p:cNvPr id="4" name="Header Placeholder 3"/>
          <p:cNvSpPr>
            <a:spLocks noGrp="1"/>
          </p:cNvSpPr>
          <p:nvPr>
            <p:ph type="hdr" sz="quarter"/>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4"/>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17</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3872410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18</a:t>
            </a:fld>
            <a:endParaRPr lang="en-US" dirty="0"/>
          </a:p>
        </p:txBody>
      </p:sp>
    </p:spTree>
    <p:extLst>
      <p:ext uri="{BB962C8B-B14F-4D97-AF65-F5344CB8AC3E}">
        <p14:creationId xmlns:p14="http://schemas.microsoft.com/office/powerpoint/2010/main" val="61048580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Microsoft Power BI is primarily used by data analysts to create data models and visualizations. It’s covered in more depth in courses PL-300 (</a:t>
            </a:r>
            <a:r>
              <a:rPr lang="nn-NO" i="1" dirty="0"/>
              <a:t>Microsoft Power BI Data Analyst)</a:t>
            </a:r>
            <a:r>
              <a:rPr lang="en-US" i="1" dirty="0"/>
              <a:t> and DP-500 (Designing and Implementing Enterprise-Scale Analytics Solutions Using Microsoft Azure and Microsoft Power BI). In this scenario, we’re focusing on Power BI as a target for streaming </a:t>
            </a:r>
            <a:r>
              <a:rPr lang="en-US" i="1" dirty="0" err="1"/>
              <a:t>putput</a:t>
            </a:r>
            <a:r>
              <a:rPr lang="en-US" i="1" dirty="0"/>
              <a:t> in order to generate real-time visualizations.</a:t>
            </a: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Slide Number Placeholder 5"/>
          <p:cNvSpPr>
            <a:spLocks noGrp="1"/>
          </p:cNvSpPr>
          <p:nvPr>
            <p:ph type="sldNum" sz="quarter" idx="5"/>
          </p:nvPr>
        </p:nvSpPr>
        <p:spPr/>
        <p:txBody>
          <a:bodyPr/>
          <a:lstStyle/>
          <a:p>
            <a:fld id="{B4008EB6-D09E-4580-8CD6-DDB14511944F}" type="slidenum">
              <a:rPr lang="en-US" smtClean="0"/>
              <a:pPr/>
              <a:t>19</a:t>
            </a:fld>
            <a:endParaRPr lang="en-US" dirty="0"/>
          </a:p>
        </p:txBody>
      </p:sp>
    </p:spTree>
    <p:extLst>
      <p:ext uri="{BB962C8B-B14F-4D97-AF65-F5344CB8AC3E}">
        <p14:creationId xmlns:p14="http://schemas.microsoft.com/office/powerpoint/2010/main" val="13301734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9F26854-F9AE-4E32-B2A5-59EE421C280D}" type="datetime8">
              <a:rPr lang="en-US" smtClean="0"/>
              <a:t>2/1/2023 12:43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dirty="0"/>
          </a:p>
        </p:txBody>
      </p:sp>
    </p:spTree>
    <p:extLst>
      <p:ext uri="{BB962C8B-B14F-4D97-AF65-F5344CB8AC3E}">
        <p14:creationId xmlns:p14="http://schemas.microsoft.com/office/powerpoint/2010/main" val="86257814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Dashboards are automatically refreshed to show new data within a specified period. Older data that is considered “stale” is automatically removed from the real-time dataset so that the dashboard reflects a real-time view of the data. If you need to perform historical analysis of the data by retaining all events, you should use the techniques described in the previous section of this presentation to persist the results of your streaming job in Azure Synapse Analytics.</a:t>
            </a: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Slide Number Placeholder 5"/>
          <p:cNvSpPr>
            <a:spLocks noGrp="1"/>
          </p:cNvSpPr>
          <p:nvPr>
            <p:ph type="sldNum" sz="quarter" idx="5"/>
          </p:nvPr>
        </p:nvSpPr>
        <p:spPr/>
        <p:txBody>
          <a:bodyPr/>
          <a:lstStyle/>
          <a:p>
            <a:fld id="{B4008EB6-D09E-4580-8CD6-DDB14511944F}" type="slidenum">
              <a:rPr lang="en-US" smtClean="0"/>
              <a:pPr/>
              <a:t>20</a:t>
            </a:fld>
            <a:endParaRPr lang="en-US" dirty="0"/>
          </a:p>
        </p:txBody>
      </p:sp>
    </p:spTree>
    <p:extLst>
      <p:ext uri="{BB962C8B-B14F-4D97-AF65-F5344CB8AC3E}">
        <p14:creationId xmlns:p14="http://schemas.microsoft.com/office/powerpoint/2010/main" val="84955141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The demonstration will take around 45 minutes.</a:t>
            </a:r>
          </a:p>
          <a:p>
            <a:r>
              <a:rPr lang="en-US" i="1" dirty="0"/>
              <a:t>Tell students that they can try the steps for themselves after class, though they may need to use their own Azure subscription and Power BI tenant if a hosted environment is not provided.</a:t>
            </a:r>
          </a:p>
          <a:p>
            <a:endParaRPr lang="en-US" dirty="0"/>
          </a:p>
          <a:p>
            <a:endParaRPr lang="en-US" dirty="0"/>
          </a:p>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21</a:t>
            </a:fld>
            <a:endParaRPr lang="en-US" dirty="0"/>
          </a:p>
        </p:txBody>
      </p:sp>
    </p:spTree>
    <p:extLst>
      <p:ext uri="{BB962C8B-B14F-4D97-AF65-F5344CB8AC3E}">
        <p14:creationId xmlns:p14="http://schemas.microsoft.com/office/powerpoint/2010/main" val="186568924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Allow students a few minutes to think about the questions, and then use the animated slide to reveal the correct answers.</a:t>
            </a:r>
          </a:p>
        </p:txBody>
      </p:sp>
      <p:sp>
        <p:nvSpPr>
          <p:cNvPr id="4" name="Header Placeholder 3"/>
          <p:cNvSpPr>
            <a:spLocks noGrp="1"/>
          </p:cNvSpPr>
          <p:nvPr>
            <p:ph type="hdr" sz="quarter"/>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4"/>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388143788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367" rtl="0" eaLnBrk="1" fontAlgn="auto" latinLnBrk="0" hangingPunct="1">
              <a:lnSpc>
                <a:spcPct val="90000"/>
              </a:lnSpc>
              <a:spcBef>
                <a:spcPts val="0"/>
              </a:spcBef>
              <a:spcAft>
                <a:spcPts val="333"/>
              </a:spcAft>
              <a:buClrTx/>
              <a:buSzTx/>
              <a:buFontTx/>
              <a:buNone/>
              <a:tabLst/>
              <a:defRPr/>
            </a:pPr>
            <a:r>
              <a:rPr lang="en-US" i="1" dirty="0"/>
              <a:t>Encourage students to review the online material on Microsoft Learn on which this presentation is based.</a:t>
            </a:r>
          </a:p>
          <a:p>
            <a:endParaRPr lang="en-US" dirty="0"/>
          </a:p>
          <a:p>
            <a:endParaRPr lang="en-US" dirty="0"/>
          </a:p>
          <a:p>
            <a:endParaRPr lang="en-US"/>
          </a:p>
          <a:p>
            <a:endParaRPr lang="en-US"/>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Slide Number Placeholder 5"/>
          <p:cNvSpPr>
            <a:spLocks noGrp="1"/>
          </p:cNvSpPr>
          <p:nvPr>
            <p:ph type="sldNum" sz="quarter" idx="5"/>
          </p:nvPr>
        </p:nvSpPr>
        <p:spPr/>
        <p:txBody>
          <a:bodyPr/>
          <a:lstStyle/>
          <a:p>
            <a:fld id="{B4008EB6-D09E-4580-8CD6-DDB14511944F}" type="slidenum">
              <a:rPr lang="en-US" smtClean="0"/>
              <a:pPr/>
              <a:t>23</a:t>
            </a:fld>
            <a:endParaRPr lang="en-US" dirty="0"/>
          </a:p>
        </p:txBody>
      </p:sp>
    </p:spTree>
    <p:extLst>
      <p:ext uri="{BB962C8B-B14F-4D97-AF65-F5344CB8AC3E}">
        <p14:creationId xmlns:p14="http://schemas.microsoft.com/office/powerpoint/2010/main" val="24622171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3</a:t>
            </a:fld>
            <a:endParaRPr lang="en-US" dirty="0"/>
          </a:p>
        </p:txBody>
      </p:sp>
    </p:spTree>
    <p:extLst>
      <p:ext uri="{BB962C8B-B14F-4D97-AF65-F5344CB8AC3E}">
        <p14:creationId xmlns:p14="http://schemas.microsoft.com/office/powerpoint/2010/main" val="22098689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Common examples of streaming data include data emitted by Internet-of-things (IoT) devices and social media feeds. The key differentiation between streaming data and batch data is that streams are “boundless” they’re perpetually having new data added. Typically, each record in a stream represents an event at a specific point in time.</a:t>
            </a: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4</a:t>
            </a:fld>
            <a:endParaRPr lang="en-US" dirty="0"/>
          </a:p>
        </p:txBody>
      </p:sp>
    </p:spTree>
    <p:extLst>
      <p:ext uri="{BB962C8B-B14F-4D97-AF65-F5344CB8AC3E}">
        <p14:creationId xmlns:p14="http://schemas.microsoft.com/office/powerpoint/2010/main" val="28695173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In addition to Azure Stream Analytics jobs (which are standalone perpetual queries hosted in Azure), you can create Azure Stream Analytics clusters – which enable you to define a dedicated tenant for stream processing. See </a:t>
            </a:r>
            <a:r>
              <a:rPr lang="en-US" b="1" i="1" dirty="0"/>
              <a:t>https://learn.microsoft.com/azure/stream-analytics/cluster-overview</a:t>
            </a:r>
            <a:r>
              <a:rPr lang="en-US" i="1" dirty="0"/>
              <a:t> for more details.</a:t>
            </a: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5</a:t>
            </a:fld>
            <a:endParaRPr lang="en-US" dirty="0"/>
          </a:p>
        </p:txBody>
      </p:sp>
    </p:spTree>
    <p:extLst>
      <p:ext uri="{BB962C8B-B14F-4D97-AF65-F5344CB8AC3E}">
        <p14:creationId xmlns:p14="http://schemas.microsoft.com/office/powerpoint/2010/main" val="4181611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Note on the slide that the stream of events occur from right to left (in other words, the most recent event is shown on the left, the first event in the stream is at the right-hand end)</a:t>
            </a: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6</a:t>
            </a:fld>
            <a:endParaRPr lang="en-US" dirty="0"/>
          </a:p>
        </p:txBody>
      </p:sp>
    </p:spTree>
    <p:extLst>
      <p:ext uri="{BB962C8B-B14F-4D97-AF65-F5344CB8AC3E}">
        <p14:creationId xmlns:p14="http://schemas.microsoft.com/office/powerpoint/2010/main" val="22655427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The key point is that hopping windows can overlap, so some events can be counted in more than one window.</a:t>
            </a: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7</a:t>
            </a:fld>
            <a:endParaRPr lang="en-US" dirty="0"/>
          </a:p>
        </p:txBody>
      </p:sp>
    </p:spTree>
    <p:extLst>
      <p:ext uri="{BB962C8B-B14F-4D97-AF65-F5344CB8AC3E}">
        <p14:creationId xmlns:p14="http://schemas.microsoft.com/office/powerpoint/2010/main" val="17207184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A sliding window is essentially a hopping window where each event initiates a new window.</a:t>
            </a: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8</a:t>
            </a:fld>
            <a:endParaRPr lang="en-US" dirty="0"/>
          </a:p>
        </p:txBody>
      </p:sp>
    </p:spTree>
    <p:extLst>
      <p:ext uri="{BB962C8B-B14F-4D97-AF65-F5344CB8AC3E}">
        <p14:creationId xmlns:p14="http://schemas.microsoft.com/office/powerpoint/2010/main" val="30743722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A session window is initiated by a new event (like a sliding window), but the window lasts as long as events keep occurring within a specified timeout of one another. This means there can be gaps between windows in which no events occurred.</a:t>
            </a: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9</a:t>
            </a:fld>
            <a:endParaRPr lang="en-US" dirty="0"/>
          </a:p>
        </p:txBody>
      </p:sp>
    </p:spTree>
    <p:extLst>
      <p:ext uri="{BB962C8B-B14F-4D97-AF65-F5344CB8AC3E}">
        <p14:creationId xmlns:p14="http://schemas.microsoft.com/office/powerpoint/2010/main" val="60877520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1">
    <p:bg>
      <p:bgPr>
        <a:solidFill>
          <a:schemeClr val="bg1"/>
        </a:solidFill>
        <a:effectLst/>
      </p:bgPr>
    </p:bg>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4A36DC34-EED6-8F49-8473-3802F6C2A3D1}"/>
              </a:ext>
            </a:extLst>
          </p:cNvPr>
          <p:cNvSpPr>
            <a:spLocks noGrp="1"/>
          </p:cNvSpPr>
          <p:nvPr>
            <p:ph type="title" hasCustomPrompt="1"/>
          </p:nvPr>
        </p:nvSpPr>
        <p:spPr>
          <a:xfrm>
            <a:off x="428681" y="2532448"/>
            <a:ext cx="9630389" cy="1793104"/>
          </a:xfrm>
          <a:prstGeom prst="rect">
            <a:avLst/>
          </a:prstGeom>
          <a:noFill/>
        </p:spPr>
        <p:txBody>
          <a:bodyPr lIns="0" tIns="0" rIns="0" bIns="182880" anchor="b" anchorCtr="0"/>
          <a:lstStyle>
            <a:lvl1pPr>
              <a:defRPr sz="3600" strike="noStrike" spc="-49" baseline="0">
                <a:solidFill>
                  <a:schemeClr val="tx2"/>
                </a:solidFill>
              </a:defRPr>
            </a:lvl1pPr>
          </a:lstStyle>
          <a:p>
            <a:r>
              <a:rPr lang="en-US">
                <a:solidFill>
                  <a:schemeClr val="tx1"/>
                </a:solidFill>
              </a:rPr>
              <a:t>Microsoft Azure title</a:t>
            </a:r>
            <a:endParaRPr lang="en-US"/>
          </a:p>
        </p:txBody>
      </p:sp>
      <p:sp>
        <p:nvSpPr>
          <p:cNvPr id="14" name="Text Placeholder 10">
            <a:extLst>
              <a:ext uri="{FF2B5EF4-FFF2-40B4-BE49-F238E27FC236}">
                <a16:creationId xmlns:a16="http://schemas.microsoft.com/office/drawing/2014/main" id="{2E500E80-DD0C-EF4F-BB7D-03960A098E1F}"/>
              </a:ext>
            </a:extLst>
          </p:cNvPr>
          <p:cNvSpPr>
            <a:spLocks noGrp="1"/>
          </p:cNvSpPr>
          <p:nvPr>
            <p:ph type="body" sz="quarter" idx="15" hasCustomPrompt="1"/>
          </p:nvPr>
        </p:nvSpPr>
        <p:spPr>
          <a:xfrm>
            <a:off x="442466" y="4350114"/>
            <a:ext cx="9602819" cy="738664"/>
          </a:xfrm>
          <a:prstGeom prst="rect">
            <a:avLst/>
          </a:prstGeom>
        </p:spPr>
        <p:txBody>
          <a:bodyPr/>
          <a:lstStyle>
            <a:lvl1pPr>
              <a:defRPr sz="1800">
                <a:solidFill>
                  <a:srgbClr val="000000"/>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3" name="Footer Placeholder 1">
            <a:extLst>
              <a:ext uri="{FF2B5EF4-FFF2-40B4-BE49-F238E27FC236}">
                <a16:creationId xmlns:a16="http://schemas.microsoft.com/office/drawing/2014/main" id="{F8B43D0D-A719-438E-B092-F8DB6E9C9562}"/>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pic>
        <p:nvPicPr>
          <p:cNvPr id="2" name="Picture 1" descr="Microsoft Azure logo">
            <a:extLst>
              <a:ext uri="{FF2B5EF4-FFF2-40B4-BE49-F238E27FC236}">
                <a16:creationId xmlns:a16="http://schemas.microsoft.com/office/drawing/2014/main" id="{D668B8DE-8869-4679-AEE9-FFC840F28501}"/>
              </a:ext>
            </a:extLst>
          </p:cNvPr>
          <p:cNvPicPr>
            <a:picLocks noChangeAspect="1"/>
          </p:cNvPicPr>
          <p:nvPr userDrawn="1"/>
        </p:nvPicPr>
        <p:blipFill>
          <a:blip r:embed="rId2"/>
          <a:stretch>
            <a:fillRect/>
          </a:stretch>
        </p:blipFill>
        <p:spPr>
          <a:xfrm>
            <a:off x="136885" y="159691"/>
            <a:ext cx="2635247" cy="871753"/>
          </a:xfrm>
          <a:prstGeom prst="rect">
            <a:avLst/>
          </a:prstGeom>
        </p:spPr>
      </p:pic>
    </p:spTree>
    <p:extLst>
      <p:ext uri="{BB962C8B-B14F-4D97-AF65-F5344CB8AC3E}">
        <p14:creationId xmlns:p14="http://schemas.microsoft.com/office/powerpoint/2010/main" val="290376076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Layout with footnot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a:t>Click to edit Master title style</a:t>
            </a:r>
          </a:p>
        </p:txBody>
      </p:sp>
      <p:sp>
        <p:nvSpPr>
          <p:cNvPr id="8" name="Text Placeholder 7">
            <a:extLst>
              <a:ext uri="{FF2B5EF4-FFF2-40B4-BE49-F238E27FC236}">
                <a16:creationId xmlns:a16="http://schemas.microsoft.com/office/drawing/2014/main" id="{48CAB561-C133-479D-8083-6FF5A870672B}"/>
              </a:ext>
            </a:extLst>
          </p:cNvPr>
          <p:cNvSpPr>
            <a:spLocks noGrp="1"/>
          </p:cNvSpPr>
          <p:nvPr>
            <p:ph type="body" sz="quarter" idx="12"/>
          </p:nvPr>
        </p:nvSpPr>
        <p:spPr>
          <a:xfrm>
            <a:off x="418643" y="1457325"/>
            <a:ext cx="11354257" cy="1808637"/>
          </a:xfrm>
          <a:prstGeom prst="rect">
            <a:avLst/>
          </a:prstGeom>
        </p:spPr>
        <p:txBody>
          <a:bodyPr lIns="0" r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Rectangle 1">
            <a:extLst>
              <a:ext uri="{FF2B5EF4-FFF2-40B4-BE49-F238E27FC236}">
                <a16:creationId xmlns:a16="http://schemas.microsoft.com/office/drawing/2014/main" id="{F5777EA2-9454-422E-AEC3-45CEC596AEB8}"/>
              </a:ext>
            </a:extLst>
          </p:cNvPr>
          <p:cNvSpPr/>
          <p:nvPr userDrawn="1"/>
        </p:nvSpPr>
        <p:spPr bwMode="auto">
          <a:xfrm>
            <a:off x="0" y="4991100"/>
            <a:ext cx="12192000" cy="533400"/>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 name="Text Placeholder 5">
            <a:extLst>
              <a:ext uri="{FF2B5EF4-FFF2-40B4-BE49-F238E27FC236}">
                <a16:creationId xmlns:a16="http://schemas.microsoft.com/office/drawing/2014/main" id="{764357BA-0098-4BE6-A38B-76E4D9E64E6E}"/>
              </a:ext>
            </a:extLst>
          </p:cNvPr>
          <p:cNvSpPr>
            <a:spLocks noGrp="1"/>
          </p:cNvSpPr>
          <p:nvPr>
            <p:ph type="body" sz="quarter" idx="11"/>
          </p:nvPr>
        </p:nvSpPr>
        <p:spPr>
          <a:xfrm>
            <a:off x="418643" y="5057746"/>
            <a:ext cx="11341268" cy="400110"/>
          </a:xfrm>
          <a:prstGeom prst="rect">
            <a:avLst/>
          </a:prstGeom>
        </p:spPr>
        <p:txBody>
          <a:bodyPr lIns="0" rIns="0" anchor="ctr"/>
          <a:lstStyle>
            <a:lvl1pPr>
              <a:defRPr sz="2000"/>
            </a:lvl1pPr>
          </a:lstStyle>
          <a:p>
            <a:pPr lvl="0"/>
            <a:r>
              <a:rPr lang="en-US"/>
              <a:t>Click to edit Master text styles</a:t>
            </a:r>
          </a:p>
        </p:txBody>
      </p:sp>
      <p:sp>
        <p:nvSpPr>
          <p:cNvPr id="10" name="Footer Placeholder 1">
            <a:extLst>
              <a:ext uri="{FF2B5EF4-FFF2-40B4-BE49-F238E27FC236}">
                <a16:creationId xmlns:a16="http://schemas.microsoft.com/office/drawing/2014/main" id="{D2D727ED-2407-4339-9A8E-2F5298EDCC0D}"/>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163737691"/>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Layout_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7" name="Text Placeholder 6">
            <a:extLst>
              <a:ext uri="{FF2B5EF4-FFF2-40B4-BE49-F238E27FC236}">
                <a16:creationId xmlns:a16="http://schemas.microsoft.com/office/drawing/2014/main" id="{D2BCC9BD-7254-4C63-A841-78F2C1DF0347}"/>
              </a:ext>
            </a:extLst>
          </p:cNvPr>
          <p:cNvSpPr>
            <a:spLocks noGrp="1"/>
          </p:cNvSpPr>
          <p:nvPr>
            <p:ph type="body" sz="quarter" idx="12"/>
          </p:nvPr>
        </p:nvSpPr>
        <p:spPr>
          <a:xfrm>
            <a:off x="418643" y="1456896"/>
            <a:ext cx="5578932" cy="1631216"/>
          </a:xfrm>
          <a:prstGeom prst="rect">
            <a:avLst/>
          </a:prstGeom>
          <a:solidFill>
            <a:schemeClr val="bg1">
              <a:lumMod val="95000"/>
            </a:schemeClr>
          </a:solidFill>
        </p:spPr>
        <p:txBody>
          <a:bodyPr lIns="137160" tIns="91440" rIns="137160"/>
          <a:lstStyle>
            <a:lvl1pPr>
              <a:defRPr sz="2000"/>
            </a:lvl1pPr>
            <a:lvl2pPr>
              <a:defRPr sz="1800"/>
            </a:lvl2pPr>
            <a:lvl3pPr>
              <a:defRPr sz="1400"/>
            </a:lvl3pPr>
            <a:lvl4pPr>
              <a:defRPr sz="1400"/>
            </a:lvl4pPr>
            <a:lvl5pPr>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ext Placeholder 6">
            <a:extLst>
              <a:ext uri="{FF2B5EF4-FFF2-40B4-BE49-F238E27FC236}">
                <a16:creationId xmlns:a16="http://schemas.microsoft.com/office/drawing/2014/main" id="{45104354-AF0E-4A96-9534-75C5707022FA}"/>
              </a:ext>
            </a:extLst>
          </p:cNvPr>
          <p:cNvSpPr>
            <a:spLocks noGrp="1"/>
          </p:cNvSpPr>
          <p:nvPr>
            <p:ph type="body" sz="quarter" idx="13"/>
          </p:nvPr>
        </p:nvSpPr>
        <p:spPr>
          <a:xfrm>
            <a:off x="6229350" y="1456896"/>
            <a:ext cx="5543550" cy="1631216"/>
          </a:xfrm>
          <a:prstGeom prst="rect">
            <a:avLst/>
          </a:prstGeom>
          <a:solidFill>
            <a:schemeClr val="bg1">
              <a:lumMod val="95000"/>
            </a:schemeClr>
          </a:solidFill>
        </p:spPr>
        <p:txBody>
          <a:bodyPr lIns="137160" tIns="91440" rIns="137160"/>
          <a:lstStyle>
            <a:lvl1pPr>
              <a:defRPr sz="2000"/>
            </a:lvl1pPr>
            <a:lvl2pPr>
              <a:defRPr sz="1800"/>
            </a:lvl2pPr>
            <a:lvl3pPr>
              <a:defRPr sz="1400"/>
            </a:lvl3pPr>
            <a:lvl4pPr>
              <a:defRPr sz="1400"/>
            </a:lvl4pPr>
            <a:lvl5pPr>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1">
            <a:extLst>
              <a:ext uri="{FF2B5EF4-FFF2-40B4-BE49-F238E27FC236}">
                <a16:creationId xmlns:a16="http://schemas.microsoft.com/office/drawing/2014/main" id="{D7B20489-E10E-436F-9A55-5179A38A07C0}"/>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294212483"/>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ulleted Text Layout_two columns_half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8" name="Text Placeholder 7">
            <a:extLst>
              <a:ext uri="{FF2B5EF4-FFF2-40B4-BE49-F238E27FC236}">
                <a16:creationId xmlns:a16="http://schemas.microsoft.com/office/drawing/2014/main" id="{588AB4B6-D71A-4E7E-A4DC-4E0DAEB462DE}"/>
              </a:ext>
            </a:extLst>
          </p:cNvPr>
          <p:cNvSpPr>
            <a:spLocks noGrp="1"/>
          </p:cNvSpPr>
          <p:nvPr>
            <p:ph type="body" sz="quarter" idx="13"/>
          </p:nvPr>
        </p:nvSpPr>
        <p:spPr>
          <a:xfrm>
            <a:off x="418466" y="1456897"/>
            <a:ext cx="5394960" cy="1246495"/>
          </a:xfrm>
          <a:prstGeom prst="rect">
            <a:avLst/>
          </a:prstGeom>
        </p:spPr>
        <p:txBody>
          <a:bodyPr lIns="0" tIns="91440" rIns="0">
            <a:spAutoFit/>
          </a:bodyPr>
          <a:lstStyle>
            <a:lvl1pPr>
              <a:defRPr sz="2400"/>
            </a:lvl1pPr>
            <a:lvl2pPr marL="228600" indent="-228600">
              <a:buFont typeface="Arial" panose="020B0604020202020204" pitchFamily="34" charset="0"/>
              <a:buChar char="•"/>
              <a:defRPr lang="en-US" sz="2000" kern="1200" spc="0" baseline="0" dirty="0">
                <a:solidFill>
                  <a:schemeClr val="tx1"/>
                </a:solidFill>
                <a:latin typeface="+mn-lt"/>
                <a:ea typeface="+mn-ea"/>
                <a:cs typeface="+mn-cs"/>
              </a:defRPr>
            </a:lvl2pPr>
            <a:lvl3pPr marL="520700" indent="-228600">
              <a:buFont typeface="Arial" panose="020B0604020202020204" pitchFamily="34" charset="0"/>
              <a:buChar char="‒"/>
              <a:defRPr/>
            </a:lvl3pPr>
            <a:lvl4pPr marL="228600" indent="0">
              <a:defRPr/>
            </a:lvl4pPr>
            <a:lvl5pPr marL="228600" indent="0">
              <a:defRPr/>
            </a:lvl5pPr>
          </a:lstStyle>
          <a:p>
            <a:pPr lvl="0"/>
            <a:r>
              <a:rPr lang="en-US"/>
              <a:t>Click to edit Master text styles</a:t>
            </a:r>
          </a:p>
          <a:p>
            <a:pPr lvl="1"/>
            <a:r>
              <a:rPr lang="en-US"/>
              <a:t>Second level</a:t>
            </a:r>
          </a:p>
          <a:p>
            <a:pPr lvl="2"/>
            <a:r>
              <a:rPr lang="en-US"/>
              <a:t>Third level</a:t>
            </a:r>
          </a:p>
        </p:txBody>
      </p:sp>
      <p:cxnSp>
        <p:nvCxnSpPr>
          <p:cNvPr id="6" name="Straight Connector 5">
            <a:extLst>
              <a:ext uri="{FF2B5EF4-FFF2-40B4-BE49-F238E27FC236}">
                <a16:creationId xmlns:a16="http://schemas.microsoft.com/office/drawing/2014/main" id="{59500235-F506-479A-8FC5-E0FA2D9B07C5}"/>
              </a:ext>
              <a:ext uri="{C183D7F6-B498-43B3-948B-1728B52AA6E4}">
                <adec:decorative xmlns:adec="http://schemas.microsoft.com/office/drawing/2017/decorative" val="1"/>
              </a:ext>
            </a:extLst>
          </p:cNvPr>
          <p:cNvCxnSpPr>
            <a:cxnSpLocks/>
          </p:cNvCxnSpPr>
          <p:nvPr userDrawn="1"/>
        </p:nvCxnSpPr>
        <p:spPr>
          <a:xfrm>
            <a:off x="6089277" y="1611250"/>
            <a:ext cx="0" cy="225458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0" name="Text Placeholder 7">
            <a:extLst>
              <a:ext uri="{FF2B5EF4-FFF2-40B4-BE49-F238E27FC236}">
                <a16:creationId xmlns:a16="http://schemas.microsoft.com/office/drawing/2014/main" id="{D559A0EC-5ADC-4A1D-99D3-F1FD1CB25EFC}"/>
              </a:ext>
            </a:extLst>
          </p:cNvPr>
          <p:cNvSpPr>
            <a:spLocks noGrp="1"/>
          </p:cNvSpPr>
          <p:nvPr>
            <p:ph type="body" sz="quarter" idx="14"/>
          </p:nvPr>
        </p:nvSpPr>
        <p:spPr>
          <a:xfrm>
            <a:off x="6364951" y="1456897"/>
            <a:ext cx="5394960" cy="1246495"/>
          </a:xfrm>
          <a:prstGeom prst="rect">
            <a:avLst/>
          </a:prstGeom>
        </p:spPr>
        <p:txBody>
          <a:bodyPr lIns="0" tIns="91440" rIns="0">
            <a:spAutoFit/>
          </a:bodyPr>
          <a:lstStyle>
            <a:lvl1pPr>
              <a:defRPr sz="2400"/>
            </a:lvl1pPr>
            <a:lvl2pPr marL="228600" indent="-228600">
              <a:buFont typeface="Arial" panose="020B0604020202020204" pitchFamily="34" charset="0"/>
              <a:buChar char="•"/>
              <a:defRPr sz="2000"/>
            </a:lvl2pPr>
            <a:lvl3pPr marL="577850" indent="-285750">
              <a:defRPr lang="en-US" sz="1800" kern="1200" spc="0" baseline="0" dirty="0">
                <a:solidFill>
                  <a:schemeClr val="tx1"/>
                </a:solidFill>
                <a:latin typeface="+mn-lt"/>
                <a:ea typeface="+mn-ea"/>
                <a:cs typeface="+mn-cs"/>
              </a:defRPr>
            </a:lvl3pPr>
            <a:lvl4pPr marL="228600" indent="0">
              <a:defRPr/>
            </a:lvl4pPr>
            <a:lvl5pPr marL="228600" indent="0">
              <a:defRPr/>
            </a:lvl5pPr>
          </a:lstStyle>
          <a:p>
            <a:pPr lvl="0"/>
            <a:r>
              <a:rPr lang="en-US"/>
              <a:t>Click to edit Master text styles</a:t>
            </a:r>
          </a:p>
          <a:p>
            <a:pPr lvl="1"/>
            <a:r>
              <a:rPr lang="en-US"/>
              <a:t>Second level</a:t>
            </a:r>
          </a:p>
          <a:p>
            <a:pPr marL="520700" marR="0" lvl="2"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pPr>
            <a:r>
              <a:rPr lang="en-US"/>
              <a:t>Third level</a:t>
            </a:r>
          </a:p>
        </p:txBody>
      </p:sp>
      <p:sp>
        <p:nvSpPr>
          <p:cNvPr id="4" name="Footer Placeholder 1">
            <a:extLst>
              <a:ext uri="{FF2B5EF4-FFF2-40B4-BE49-F238E27FC236}">
                <a16:creationId xmlns:a16="http://schemas.microsoft.com/office/drawing/2014/main" id="{33B916B7-8152-49FF-A164-7DD23659B560}"/>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365057001"/>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ulleted Text Layout_two columns_full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10" name="Text Placeholder 9">
            <a:extLst>
              <a:ext uri="{FF2B5EF4-FFF2-40B4-BE49-F238E27FC236}">
                <a16:creationId xmlns:a16="http://schemas.microsoft.com/office/drawing/2014/main" id="{AA943840-546C-404E-809E-352FCE17B65F}"/>
              </a:ext>
            </a:extLst>
          </p:cNvPr>
          <p:cNvSpPr>
            <a:spLocks noGrp="1"/>
          </p:cNvSpPr>
          <p:nvPr>
            <p:ph type="body" sz="quarter" idx="13"/>
          </p:nvPr>
        </p:nvSpPr>
        <p:spPr>
          <a:xfrm>
            <a:off x="418466" y="1456897"/>
            <a:ext cx="5394960" cy="1318310"/>
          </a:xfrm>
          <a:prstGeom prst="rect">
            <a:avLst/>
          </a:prstGeom>
        </p:spPr>
        <p:txBody>
          <a:bodyPr lIns="0" tIns="91440" rIns="0"/>
          <a:lstStyle>
            <a:lvl1pPr>
              <a:defRPr sz="2400"/>
            </a:lvl1pPr>
            <a:lvl2pPr>
              <a:defRPr sz="2000"/>
            </a:lvl2pPr>
            <a:lvl3pPr marL="406400" indent="-285750">
              <a:defRPr lang="en-US" sz="1800" kern="1200" spc="0" baseline="0" dirty="0" smtClean="0">
                <a:solidFill>
                  <a:schemeClr val="tx1"/>
                </a:solidFill>
                <a:latin typeface="+mn-lt"/>
                <a:ea typeface="+mn-ea"/>
                <a:cs typeface="+mn-cs"/>
              </a:defRPr>
            </a:lvl3pPr>
          </a:lstStyle>
          <a:p>
            <a:pPr lvl="0"/>
            <a:r>
              <a:rPr lang="en-US"/>
              <a:t>Click to edit Master text styles</a:t>
            </a:r>
          </a:p>
          <a:p>
            <a:pPr lvl="1"/>
            <a:r>
              <a:rPr lang="en-US"/>
              <a:t>Second level</a:t>
            </a:r>
          </a:p>
          <a:p>
            <a:pPr marL="342900" marR="0" lvl="2" indent="-222250" algn="l" defTabSz="914367" rtl="0" eaLnBrk="1" fontAlgn="auto" latinLnBrk="0" hangingPunct="1">
              <a:lnSpc>
                <a:spcPct val="100000"/>
              </a:lnSpc>
              <a:spcBef>
                <a:spcPts val="392"/>
              </a:spcBef>
              <a:spcAft>
                <a:spcPts val="588"/>
              </a:spcAft>
              <a:buClrTx/>
              <a:buSzPct val="90000"/>
              <a:buFont typeface="Arial" panose="020B0604020202020204" pitchFamily="34" charset="0"/>
              <a:buChar char="•"/>
              <a:tabLst/>
            </a:pPr>
            <a:r>
              <a:rPr lang="en-US"/>
              <a:t>Third level</a:t>
            </a:r>
          </a:p>
        </p:txBody>
      </p:sp>
      <p:cxnSp>
        <p:nvCxnSpPr>
          <p:cNvPr id="6" name="Straight Connector 5">
            <a:extLst>
              <a:ext uri="{FF2B5EF4-FFF2-40B4-BE49-F238E27FC236}">
                <a16:creationId xmlns:a16="http://schemas.microsoft.com/office/drawing/2014/main" id="{59500235-F506-479A-8FC5-E0FA2D9B07C5}"/>
              </a:ext>
              <a:ext uri="{C183D7F6-B498-43B3-948B-1728B52AA6E4}">
                <adec:decorative xmlns:adec="http://schemas.microsoft.com/office/drawing/2017/decorative" val="1"/>
              </a:ext>
            </a:extLst>
          </p:cNvPr>
          <p:cNvCxnSpPr>
            <a:cxnSpLocks/>
          </p:cNvCxnSpPr>
          <p:nvPr userDrawn="1"/>
        </p:nvCxnSpPr>
        <p:spPr>
          <a:xfrm>
            <a:off x="6089276" y="1611250"/>
            <a:ext cx="0" cy="3922775"/>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1" name="Text Placeholder 9">
            <a:extLst>
              <a:ext uri="{FF2B5EF4-FFF2-40B4-BE49-F238E27FC236}">
                <a16:creationId xmlns:a16="http://schemas.microsoft.com/office/drawing/2014/main" id="{DA872E0C-8851-4885-B5B2-7B1AB1EFE27F}"/>
              </a:ext>
            </a:extLst>
          </p:cNvPr>
          <p:cNvSpPr>
            <a:spLocks noGrp="1"/>
          </p:cNvSpPr>
          <p:nvPr>
            <p:ph type="body" sz="quarter" idx="14"/>
          </p:nvPr>
        </p:nvSpPr>
        <p:spPr>
          <a:xfrm>
            <a:off x="6365127" y="1456897"/>
            <a:ext cx="5408231" cy="1246495"/>
          </a:xfrm>
          <a:prstGeom prst="rect">
            <a:avLst/>
          </a:prstGeom>
        </p:spPr>
        <p:txBody>
          <a:bodyPr lIns="0" tIns="91440" rIns="0"/>
          <a:lstStyle>
            <a:lvl1pPr>
              <a:defRPr sz="2400"/>
            </a:lvl1pPr>
            <a:lvl2pPr>
              <a:defRPr sz="2000"/>
            </a:lvl2pPr>
            <a:lvl3pPr marL="342900" indent="-222250">
              <a:buFont typeface="Arial" panose="020B0604020202020204" pitchFamily="34" charset="0"/>
              <a:buChar char="•"/>
              <a:defRPr/>
            </a:lvl3pPr>
          </a:lstStyle>
          <a:p>
            <a:pPr lvl="0"/>
            <a:r>
              <a:rPr lang="en-US"/>
              <a:t>Click to edit Master text styles</a:t>
            </a:r>
          </a:p>
          <a:p>
            <a:pPr lvl="1"/>
            <a:r>
              <a:rPr lang="en-US"/>
              <a:t>Second level</a:t>
            </a:r>
          </a:p>
          <a:p>
            <a:pPr lvl="2"/>
            <a:r>
              <a:rPr lang="en-US"/>
              <a:t>Third level</a:t>
            </a:r>
          </a:p>
        </p:txBody>
      </p:sp>
      <p:sp>
        <p:nvSpPr>
          <p:cNvPr id="4" name="Footer Placeholder 1">
            <a:extLst>
              <a:ext uri="{FF2B5EF4-FFF2-40B4-BE49-F238E27FC236}">
                <a16:creationId xmlns:a16="http://schemas.microsoft.com/office/drawing/2014/main" id="{9E636679-D287-455E-9B40-9D596B9809AD}"/>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697018092"/>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Bulleted Text Layout_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10" name="Text Placeholder 9">
            <a:extLst>
              <a:ext uri="{FF2B5EF4-FFF2-40B4-BE49-F238E27FC236}">
                <a16:creationId xmlns:a16="http://schemas.microsoft.com/office/drawing/2014/main" id="{11B26042-856B-4C9B-AE67-D8165C9BFEDC}"/>
              </a:ext>
            </a:extLst>
          </p:cNvPr>
          <p:cNvSpPr>
            <a:spLocks noGrp="1"/>
          </p:cNvSpPr>
          <p:nvPr>
            <p:ph type="body" sz="quarter" idx="15"/>
          </p:nvPr>
        </p:nvSpPr>
        <p:spPr>
          <a:xfrm>
            <a:off x="418643" y="1456896"/>
            <a:ext cx="5578932" cy="1246495"/>
          </a:xfrm>
          <a:prstGeom prst="rect">
            <a:avLst/>
          </a:prstGeom>
          <a:solidFill>
            <a:schemeClr val="bg1">
              <a:lumMod val="95000"/>
            </a:schemeClr>
          </a:solidFill>
        </p:spPr>
        <p:txBody>
          <a:bodyPr wrap="square" tIns="91440">
            <a:spAutoFit/>
          </a:bodyPr>
          <a:lstStyle>
            <a:lvl1pPr>
              <a:defRPr sz="2400"/>
            </a:lvl1pPr>
            <a:lvl3pPr marL="342900" indent="-228600">
              <a:buFont typeface="Arial" panose="020B0604020202020204" pitchFamily="34" charset="0"/>
              <a:buChar char="•"/>
              <a:defRPr/>
            </a:lvl3pPr>
            <a:lvl4pPr marL="342900" indent="-228600">
              <a:buFont typeface="Arial" panose="020B0604020202020204" pitchFamily="34" charset="0"/>
              <a:buChar char="•"/>
              <a:defRPr/>
            </a:lvl4pPr>
            <a:lvl5pPr marL="342900" indent="-228600">
              <a:buFont typeface="Arial" panose="020B0604020202020204" pitchFamily="34" charset="0"/>
              <a:buChar char="•"/>
              <a:defRPr/>
            </a:lvl5pPr>
          </a:lstStyle>
          <a:p>
            <a:pPr lvl="0"/>
            <a:r>
              <a:rPr lang="en-US"/>
              <a:t>Click to edit Master text styles</a:t>
            </a:r>
          </a:p>
          <a:p>
            <a:pPr lvl="1"/>
            <a:r>
              <a:rPr lang="en-US"/>
              <a:t>Second level</a:t>
            </a:r>
          </a:p>
          <a:p>
            <a:pPr lvl="2"/>
            <a:r>
              <a:rPr lang="en-US"/>
              <a:t>Third level</a:t>
            </a:r>
          </a:p>
        </p:txBody>
      </p:sp>
      <p:sp>
        <p:nvSpPr>
          <p:cNvPr id="11" name="Text Placeholder 9">
            <a:extLst>
              <a:ext uri="{FF2B5EF4-FFF2-40B4-BE49-F238E27FC236}">
                <a16:creationId xmlns:a16="http://schemas.microsoft.com/office/drawing/2014/main" id="{9A37ADC6-B611-40D4-8A03-51AD20762D13}"/>
              </a:ext>
            </a:extLst>
          </p:cNvPr>
          <p:cNvSpPr>
            <a:spLocks noGrp="1"/>
          </p:cNvSpPr>
          <p:nvPr>
            <p:ph type="body" sz="quarter" idx="16"/>
          </p:nvPr>
        </p:nvSpPr>
        <p:spPr>
          <a:xfrm>
            <a:off x="6216920" y="1456896"/>
            <a:ext cx="5544007" cy="1272143"/>
          </a:xfrm>
          <a:prstGeom prst="rect">
            <a:avLst/>
          </a:prstGeom>
          <a:solidFill>
            <a:schemeClr val="bg1">
              <a:lumMod val="95000"/>
            </a:schemeClr>
          </a:solidFill>
        </p:spPr>
        <p:txBody>
          <a:bodyPr tIns="91440">
            <a:spAutoFit/>
          </a:bodyPr>
          <a:lstStyle>
            <a:lvl1pPr>
              <a:defRPr sz="2400"/>
            </a:lvl1pPr>
            <a:lvl3pPr marL="342900" indent="-228600">
              <a:buFont typeface="Arial" panose="020B0604020202020204" pitchFamily="34" charset="0"/>
              <a:buChar char="•"/>
              <a:defRPr lang="en-US" sz="1800" kern="1200" spc="0" baseline="0" dirty="0" smtClean="0">
                <a:solidFill>
                  <a:schemeClr val="tx1"/>
                </a:solidFill>
                <a:latin typeface="+mn-lt"/>
                <a:ea typeface="+mn-ea"/>
                <a:cs typeface="+mn-cs"/>
              </a:defRPr>
            </a:lvl3pPr>
            <a:lvl4pPr marL="342900" indent="-228600">
              <a:buFont typeface="Arial" panose="020B0604020202020204" pitchFamily="34" charset="0"/>
              <a:buChar char="•"/>
              <a:defRPr/>
            </a:lvl4pPr>
            <a:lvl5pPr marL="342900" indent="-228600">
              <a:buFont typeface="Arial" panose="020B0604020202020204" pitchFamily="34" charset="0"/>
              <a:buChar char="•"/>
              <a:defRPr/>
            </a:lvl5pPr>
          </a:lstStyle>
          <a:p>
            <a:pPr lvl="0"/>
            <a:r>
              <a:rPr lang="en-US"/>
              <a:t>Click to edit Master text styles</a:t>
            </a:r>
          </a:p>
          <a:p>
            <a:pPr lvl="1"/>
            <a:r>
              <a:rPr lang="en-US"/>
              <a:t>Second level</a:t>
            </a:r>
          </a:p>
          <a:p>
            <a:pPr marL="342900" marR="0" lvl="2" indent="-228600" algn="l" defTabSz="914367" rtl="0" eaLnBrk="1" fontAlgn="auto" latinLnBrk="0" hangingPunct="1">
              <a:lnSpc>
                <a:spcPct val="100000"/>
              </a:lnSpc>
              <a:spcBef>
                <a:spcPts val="392"/>
              </a:spcBef>
              <a:spcAft>
                <a:spcPts val="588"/>
              </a:spcAft>
              <a:buClrTx/>
              <a:buSzPct val="90000"/>
              <a:buFont typeface="Arial" panose="020B0604020202020204" pitchFamily="34" charset="0"/>
              <a:buChar char="•"/>
              <a:tabLst/>
            </a:pPr>
            <a:r>
              <a:rPr lang="en-US"/>
              <a:t>Third level</a:t>
            </a:r>
          </a:p>
        </p:txBody>
      </p:sp>
      <p:sp>
        <p:nvSpPr>
          <p:cNvPr id="4" name="Footer Placeholder 1">
            <a:extLst>
              <a:ext uri="{FF2B5EF4-FFF2-40B4-BE49-F238E27FC236}">
                <a16:creationId xmlns:a16="http://schemas.microsoft.com/office/drawing/2014/main" id="{4D18DD19-84C1-423C-9061-7A04BBDE37A9}"/>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581908791"/>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oftware Cod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a:t>Software code</a:t>
            </a:r>
          </a:p>
        </p:txBody>
      </p:sp>
      <p:sp>
        <p:nvSpPr>
          <p:cNvPr id="10" name="Text Placeholder 9">
            <a:extLst>
              <a:ext uri="{FF2B5EF4-FFF2-40B4-BE49-F238E27FC236}">
                <a16:creationId xmlns:a16="http://schemas.microsoft.com/office/drawing/2014/main" id="{F8047BC8-CD6A-41DD-B8E0-4737DD93BABF}"/>
              </a:ext>
            </a:extLst>
          </p:cNvPr>
          <p:cNvSpPr>
            <a:spLocks noGrp="1"/>
          </p:cNvSpPr>
          <p:nvPr>
            <p:ph type="body" sz="quarter" idx="10" hasCustomPrompt="1"/>
          </p:nvPr>
        </p:nvSpPr>
        <p:spPr>
          <a:xfrm>
            <a:off x="418643" y="1457325"/>
            <a:ext cx="11354257" cy="2339102"/>
          </a:xfrm>
          <a:prstGeom prst="rect">
            <a:avLst/>
          </a:prstGeom>
          <a:ln w="19050">
            <a:solidFill>
              <a:schemeClr val="accent4"/>
            </a:solidFill>
          </a:ln>
        </p:spPr>
        <p:txBody>
          <a:bodyPr lIns="137160" tIns="91440" rIns="137160"/>
          <a:lstStyle>
            <a:lvl1pPr>
              <a:defRPr sz="2000">
                <a:latin typeface="Consolas" panose="020B0609020204030204" pitchFamily="49" charset="0"/>
              </a:defRPr>
            </a:lvl1pPr>
          </a:lstStyle>
          <a:p>
            <a:pPr lvl="0"/>
            <a:r>
              <a:rPr lang="en-US"/>
              <a:t>The quick brown fox jumps over the lazy dog. The quick brown fox jumps over the lazy dog. The quick brown fox jumps over the lazy dog. The quick brown fox jumps over the lazy dog. The quick brown fox jumps over the lazy dog. The quick brown fox jumps over the lazy dog. The quick brown fox jumps over the lazy dog. The quick brown fox jumps over the lazy dog. The quick brown fox jumps over the lazy dog. The quick brown fox jumps over the lazy dog. The quick brown fox jumps over the lazy dog. The quick brown fox jumps over the lazy dog </a:t>
            </a:r>
          </a:p>
        </p:txBody>
      </p:sp>
      <p:sp>
        <p:nvSpPr>
          <p:cNvPr id="4" name="Footer Placeholder 1">
            <a:extLst>
              <a:ext uri="{FF2B5EF4-FFF2-40B4-BE49-F238E27FC236}">
                <a16:creationId xmlns:a16="http://schemas.microsoft.com/office/drawing/2014/main" id="{D1EEFE0E-1172-4AF0-9FFA-3C7C1783C53A}"/>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309482430"/>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Agenda 3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a:t>Agenda</a:t>
            </a:r>
            <a:br>
              <a:rPr lang="en-US"/>
            </a:br>
            <a:r>
              <a:rPr lang="en-US"/>
              <a:t>3 rows</a:t>
            </a:r>
          </a:p>
        </p:txBody>
      </p:sp>
      <p:sp>
        <p:nvSpPr>
          <p:cNvPr id="7" name="Text Placeholder 6">
            <a:extLst>
              <a:ext uri="{FF2B5EF4-FFF2-40B4-BE49-F238E27FC236}">
                <a16:creationId xmlns:a16="http://schemas.microsoft.com/office/drawing/2014/main" id="{C40C1B65-53AE-4559-BCFE-31C83CB9F548}"/>
              </a:ext>
            </a:extLst>
          </p:cNvPr>
          <p:cNvSpPr>
            <a:spLocks noGrp="1"/>
          </p:cNvSpPr>
          <p:nvPr>
            <p:ph type="body" sz="quarter" idx="21" hasCustomPrompt="1"/>
          </p:nvPr>
        </p:nvSpPr>
        <p:spPr>
          <a:xfrm>
            <a:off x="4078287" y="1358899"/>
            <a:ext cx="7695069" cy="1224436"/>
          </a:xfrm>
          <a:prstGeom prst="rect">
            <a:avLst/>
          </a:prstGeom>
        </p:spPr>
        <p:txBody>
          <a:bodyPr vert="horz" wrap="square" lIns="0" tIns="0" rIns="0" bIns="0" rtlCol="0" anchor="ctr">
            <a:noAutofit/>
          </a:bodyPr>
          <a:lstStyle>
            <a:lvl1pPr>
              <a:defRPr lang="en-US" sz="1600" b="0" spc="0" dirty="0">
                <a:solidFill>
                  <a:schemeClr val="tx1"/>
                </a:solidFill>
                <a:latin typeface="+mn-lt"/>
              </a:defRPr>
            </a:lvl1pPr>
          </a:lstStyle>
          <a:p>
            <a:pPr lvl="0">
              <a:lnSpc>
                <a:spcPts val="1765"/>
              </a:lnSpc>
              <a:spcBef>
                <a:spcPts val="882"/>
              </a:spcBef>
            </a:pPr>
            <a:r>
              <a:rPr lang="en-US"/>
              <a:t>Body copy Segoe UI Regular 14/18. The quick brown fox jumps over the lazy dog. The quick brown fox jumps over the lazy dog. </a:t>
            </a:r>
          </a:p>
        </p:txBody>
      </p:sp>
      <p:sp>
        <p:nvSpPr>
          <p:cNvPr id="10" name="Text Placeholder 6">
            <a:extLst>
              <a:ext uri="{FF2B5EF4-FFF2-40B4-BE49-F238E27FC236}">
                <a16:creationId xmlns:a16="http://schemas.microsoft.com/office/drawing/2014/main" id="{5928BA4F-8E21-4EC4-B084-5A923473F5E3}"/>
              </a:ext>
            </a:extLst>
          </p:cNvPr>
          <p:cNvSpPr>
            <a:spLocks noGrp="1"/>
          </p:cNvSpPr>
          <p:nvPr>
            <p:ph type="body" sz="quarter" idx="22" hasCustomPrompt="1"/>
          </p:nvPr>
        </p:nvSpPr>
        <p:spPr>
          <a:xfrm>
            <a:off x="4078287" y="2829482"/>
            <a:ext cx="7695069" cy="1224436"/>
          </a:xfrm>
          <a:prstGeom prst="rect">
            <a:avLst/>
          </a:prstGeom>
        </p:spPr>
        <p:txBody>
          <a:bodyPr vert="horz" wrap="square" lIns="0" tIns="0" rIns="0" bIns="0" rtlCol="0" anchor="ctr">
            <a:noAutofit/>
          </a:bodyPr>
          <a:lstStyle>
            <a:lvl1pPr>
              <a:defRPr lang="en-US" sz="1600" b="0" spc="0" dirty="0">
                <a:solidFill>
                  <a:schemeClr val="tx1"/>
                </a:solidFill>
                <a:latin typeface="+mn-lt"/>
              </a:defRPr>
            </a:lvl1pPr>
          </a:lstStyle>
          <a:p>
            <a:pPr lvl="0">
              <a:lnSpc>
                <a:spcPts val="1765"/>
              </a:lnSpc>
              <a:spcBef>
                <a:spcPts val="882"/>
              </a:spcBef>
            </a:pPr>
            <a:r>
              <a:rPr lang="en-US"/>
              <a:t>Body copy Segoe UI Regular 14/18. The quick brown fox jumps over the lazy dog. The quick brown fox jumps over the lazy dog. </a:t>
            </a:r>
          </a:p>
        </p:txBody>
      </p:sp>
      <p:sp>
        <p:nvSpPr>
          <p:cNvPr id="11" name="Text Placeholder 6">
            <a:extLst>
              <a:ext uri="{FF2B5EF4-FFF2-40B4-BE49-F238E27FC236}">
                <a16:creationId xmlns:a16="http://schemas.microsoft.com/office/drawing/2014/main" id="{C91E4A05-D2EB-4AB5-879E-7AC83F36E133}"/>
              </a:ext>
            </a:extLst>
          </p:cNvPr>
          <p:cNvSpPr>
            <a:spLocks noGrp="1"/>
          </p:cNvSpPr>
          <p:nvPr>
            <p:ph type="body" sz="quarter" idx="23" hasCustomPrompt="1"/>
          </p:nvPr>
        </p:nvSpPr>
        <p:spPr>
          <a:xfrm>
            <a:off x="4078287" y="4300064"/>
            <a:ext cx="7695069" cy="1224436"/>
          </a:xfrm>
          <a:prstGeom prst="rect">
            <a:avLst/>
          </a:prstGeom>
        </p:spPr>
        <p:txBody>
          <a:bodyPr vert="horz" wrap="square" lIns="0" tIns="0" rIns="0" bIns="0" rtlCol="0" anchor="ctr">
            <a:noAutofit/>
          </a:bodyPr>
          <a:lstStyle>
            <a:lvl1pPr>
              <a:defRPr lang="en-US" sz="1600" b="0" spc="0" dirty="0">
                <a:solidFill>
                  <a:schemeClr val="tx1"/>
                </a:solidFill>
                <a:latin typeface="+mn-lt"/>
              </a:defRPr>
            </a:lvl1pPr>
          </a:lstStyle>
          <a:p>
            <a:pPr lvl="0">
              <a:lnSpc>
                <a:spcPts val="1765"/>
              </a:lnSpc>
              <a:spcBef>
                <a:spcPts val="882"/>
              </a:spcBef>
            </a:pPr>
            <a:r>
              <a:rPr lang="en-US"/>
              <a:t>Body copy Segoe UI Regular 14/18. The quick brown fox jumps over the lazy dog. The quick brown fox jumps over the lazy dog. </a:t>
            </a:r>
          </a:p>
        </p:txBody>
      </p:sp>
      <p:sp>
        <p:nvSpPr>
          <p:cNvPr id="5" name="Footer Placeholder 1">
            <a:extLst>
              <a:ext uri="{FF2B5EF4-FFF2-40B4-BE49-F238E27FC236}">
                <a16:creationId xmlns:a16="http://schemas.microsoft.com/office/drawing/2014/main" id="{36632599-4450-4B26-B416-F73BFDC6D153}"/>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642525242"/>
      </p:ext>
    </p:extLst>
  </p:cSld>
  <p:clrMapOvr>
    <a:masterClrMapping/>
  </p:clrMapOvr>
  <p:transition>
    <p:fade/>
  </p:transition>
  <p:extLst>
    <p:ext uri="{DCECCB84-F9BA-43D5-87BE-67443E8EF086}">
      <p15:sldGuideLst xmlns:p15="http://schemas.microsoft.com/office/powerpoint/2012/main">
        <p15:guide id="1" pos="1728" userDrawn="1">
          <p15:clr>
            <a:srgbClr val="FBAE40"/>
          </p15:clr>
        </p15:guide>
        <p15:guide id="2" pos="2352"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Agenda 4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a:t>Agenda</a:t>
            </a:r>
            <a:br>
              <a:rPr lang="en-US"/>
            </a:br>
            <a:r>
              <a:rPr lang="en-US"/>
              <a:t>4 rows</a:t>
            </a:r>
          </a:p>
        </p:txBody>
      </p:sp>
      <p:sp>
        <p:nvSpPr>
          <p:cNvPr id="5" name="Text Placeholder 4"/>
          <p:cNvSpPr>
            <a:spLocks noGrp="1"/>
          </p:cNvSpPr>
          <p:nvPr>
            <p:ph type="body" sz="quarter" idx="11" hasCustomPrompt="1"/>
          </p:nvPr>
        </p:nvSpPr>
        <p:spPr>
          <a:xfrm>
            <a:off x="4078288" y="948613"/>
            <a:ext cx="7695070" cy="896552"/>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078288" y="2175058"/>
            <a:ext cx="7695070" cy="896552"/>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16" name="Text Placeholder 4"/>
          <p:cNvSpPr>
            <a:spLocks noGrp="1"/>
          </p:cNvSpPr>
          <p:nvPr>
            <p:ph type="body" sz="quarter" idx="17" hasCustomPrompt="1"/>
          </p:nvPr>
        </p:nvSpPr>
        <p:spPr>
          <a:xfrm>
            <a:off x="4078288" y="3401503"/>
            <a:ext cx="7695070" cy="896552"/>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20" name="Text Placeholder 4"/>
          <p:cNvSpPr>
            <a:spLocks noGrp="1"/>
          </p:cNvSpPr>
          <p:nvPr>
            <p:ph type="body" sz="quarter" idx="21" hasCustomPrompt="1"/>
          </p:nvPr>
        </p:nvSpPr>
        <p:spPr>
          <a:xfrm>
            <a:off x="4078288" y="4627948"/>
            <a:ext cx="7695070" cy="896552"/>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6" name="Footer Placeholder 1">
            <a:extLst>
              <a:ext uri="{FF2B5EF4-FFF2-40B4-BE49-F238E27FC236}">
                <a16:creationId xmlns:a16="http://schemas.microsoft.com/office/drawing/2014/main" id="{2A601E66-ACB9-41E6-B7CB-F4F28DD37183}"/>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823292710"/>
      </p:ext>
    </p:extLst>
  </p:cSld>
  <p:clrMapOvr>
    <a:masterClrMapping/>
  </p:clrMapOvr>
  <p:transition>
    <p:fade/>
  </p:transition>
  <p:extLst>
    <p:ext uri="{DCECCB84-F9BA-43D5-87BE-67443E8EF086}">
      <p15:sldGuideLst xmlns:p15="http://schemas.microsoft.com/office/powerpoint/2012/main">
        <p15:guide id="1" pos="1728" userDrawn="1">
          <p15:clr>
            <a:srgbClr val="FBAE40"/>
          </p15:clr>
        </p15:guide>
        <p15:guide id="2" pos="2352"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Agenda 6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a:t>Agenda</a:t>
            </a:r>
            <a:br>
              <a:rPr lang="en-US"/>
            </a:br>
            <a:r>
              <a:rPr lang="en-US"/>
              <a:t>6 rows</a:t>
            </a:r>
          </a:p>
        </p:txBody>
      </p:sp>
      <p:sp>
        <p:nvSpPr>
          <p:cNvPr id="5" name="Text Placeholder 4"/>
          <p:cNvSpPr>
            <a:spLocks noGrp="1"/>
          </p:cNvSpPr>
          <p:nvPr>
            <p:ph type="body" sz="quarter" idx="11" hasCustomPrompt="1"/>
          </p:nvPr>
        </p:nvSpPr>
        <p:spPr>
          <a:xfrm>
            <a:off x="4078288" y="457424"/>
            <a:ext cx="7695070" cy="741783"/>
          </a:xfrm>
          <a:prstGeom prst="rect">
            <a:avLst/>
          </a:prstGeom>
        </p:spPr>
        <p:txBody>
          <a:bodyPr vert="horz" wrap="square" lIns="0" tIns="0" rIns="0" bIns="0" rtlCol="0" anchor="ctr">
            <a:noAutofit/>
          </a:bodyPr>
          <a:lstStyle>
            <a:lvl2pPr>
              <a:defRPr lang="en-US" sz="1800" b="0" dirty="0"/>
            </a:lvl2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078288" y="1322483"/>
            <a:ext cx="7695070" cy="741783"/>
          </a:xfrm>
          <a:prstGeom prst="rect">
            <a:avLst/>
          </a:prstGeom>
        </p:spPr>
        <p:txBody>
          <a:bodyPr vert="horz" wrap="square" lIns="0" tIns="0" rIns="0" bIns="0" rtlCol="0" anchor="ctr">
            <a:noAutofit/>
          </a:bodyPr>
          <a:lstStyle>
            <a:lvl2pPr>
              <a:defRPr lang="en-US" sz="1800" b="0"/>
            </a:lvl2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16" name="Text Placeholder 4"/>
          <p:cNvSpPr>
            <a:spLocks noGrp="1"/>
          </p:cNvSpPr>
          <p:nvPr>
            <p:ph type="body" sz="quarter" idx="17" hasCustomPrompt="1"/>
          </p:nvPr>
        </p:nvSpPr>
        <p:spPr>
          <a:xfrm>
            <a:off x="4078288" y="2187542"/>
            <a:ext cx="7695070" cy="741783"/>
          </a:xfrm>
          <a:prstGeom prst="rect">
            <a:avLst/>
          </a:prstGeom>
        </p:spPr>
        <p:txBody>
          <a:bodyPr vert="horz" wrap="square" lIns="0" tIns="0" rIns="0" bIns="0" rtlCol="0" anchor="ctr">
            <a:noAutofit/>
          </a:bodyPr>
          <a:lstStyle>
            <a:lvl2pPr>
              <a:defRPr lang="en-US" sz="1800" b="0"/>
            </a:lvl2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18" name="Text Placeholder 4"/>
          <p:cNvSpPr>
            <a:spLocks noGrp="1"/>
          </p:cNvSpPr>
          <p:nvPr>
            <p:ph type="body" sz="quarter" idx="19" hasCustomPrompt="1"/>
          </p:nvPr>
        </p:nvSpPr>
        <p:spPr>
          <a:xfrm>
            <a:off x="4078288" y="3052601"/>
            <a:ext cx="7695070" cy="741783"/>
          </a:xfrm>
          <a:prstGeom prst="rect">
            <a:avLst/>
          </a:prstGeom>
        </p:spPr>
        <p:txBody>
          <a:bodyPr vert="horz" wrap="square" lIns="0" tIns="0" rIns="0" bIns="0" rtlCol="0" anchor="ctr">
            <a:noAutofit/>
          </a:bodyPr>
          <a:lstStyle>
            <a:lvl2pPr>
              <a:defRPr lang="en-US" sz="1800" b="0"/>
            </a:lvl2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20" name="Text Placeholder 4"/>
          <p:cNvSpPr>
            <a:spLocks noGrp="1"/>
          </p:cNvSpPr>
          <p:nvPr>
            <p:ph type="body" sz="quarter" idx="21" hasCustomPrompt="1"/>
          </p:nvPr>
        </p:nvSpPr>
        <p:spPr>
          <a:xfrm>
            <a:off x="4078288" y="3917660"/>
            <a:ext cx="7695070" cy="741783"/>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4078288" y="4782717"/>
            <a:ext cx="7695070" cy="741783"/>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6" name="Footer Placeholder 1">
            <a:extLst>
              <a:ext uri="{FF2B5EF4-FFF2-40B4-BE49-F238E27FC236}">
                <a16:creationId xmlns:a16="http://schemas.microsoft.com/office/drawing/2014/main" id="{FFCA3FBD-1532-48BD-BD00-2733D2FFA239}"/>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713280100"/>
      </p:ext>
    </p:extLst>
  </p:cSld>
  <p:clrMapOvr>
    <a:masterClrMapping/>
  </p:clrMapOvr>
  <p:transition>
    <p:fade/>
  </p:transition>
  <p:extLst>
    <p:ext uri="{DCECCB84-F9BA-43D5-87BE-67443E8EF086}">
      <p15:sldGuideLst xmlns:p15="http://schemas.microsoft.com/office/powerpoint/2012/main">
        <p15:guide id="1" pos="1728" userDrawn="1">
          <p15:clr>
            <a:srgbClr val="FBAE40"/>
          </p15:clr>
        </p15:guide>
        <p15:guide id="2" pos="2352"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Agenda 8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a:t>Agenda</a:t>
            </a:r>
            <a:br>
              <a:rPr lang="en-US"/>
            </a:br>
            <a:r>
              <a:rPr lang="en-US"/>
              <a:t>8 rows</a:t>
            </a:r>
          </a:p>
        </p:txBody>
      </p:sp>
      <p:sp>
        <p:nvSpPr>
          <p:cNvPr id="5" name="Text Placeholder 4"/>
          <p:cNvSpPr>
            <a:spLocks noGrp="1"/>
          </p:cNvSpPr>
          <p:nvPr>
            <p:ph type="body" sz="quarter" idx="11" hasCustomPrompt="1"/>
          </p:nvPr>
        </p:nvSpPr>
        <p:spPr>
          <a:xfrm>
            <a:off x="4078288" y="466348"/>
            <a:ext cx="7695069" cy="675889"/>
          </a:xfrm>
          <a:prstGeom prst="rect">
            <a:avLst/>
          </a:prstGeo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14" name="Text Placeholder 4"/>
          <p:cNvSpPr>
            <a:spLocks noGrp="1"/>
          </p:cNvSpPr>
          <p:nvPr>
            <p:ph type="body" sz="quarter" idx="15" hasCustomPrompt="1"/>
          </p:nvPr>
        </p:nvSpPr>
        <p:spPr>
          <a:xfrm>
            <a:off x="4078288" y="1195667"/>
            <a:ext cx="7695069" cy="675889"/>
          </a:xfrm>
          <a:prstGeom prst="rect">
            <a:avLst/>
          </a:prstGeom>
        </p:spPr>
        <p:txBody>
          <a:bodyPr vert="horz" wrap="square" lIns="0" tIns="0" rIns="0" bIns="0" rtlCol="0" anchor="ctr">
            <a:noAutofit/>
          </a:bodyPr>
          <a:lstStyle>
            <a:lvl2pPr>
              <a:defRPr lang="en-US" sz="1600" b="0"/>
            </a:lvl2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16" name="Text Placeholder 4"/>
          <p:cNvSpPr>
            <a:spLocks noGrp="1"/>
          </p:cNvSpPr>
          <p:nvPr>
            <p:ph type="body" sz="quarter" idx="17" hasCustomPrompt="1"/>
          </p:nvPr>
        </p:nvSpPr>
        <p:spPr>
          <a:xfrm>
            <a:off x="4078288" y="1924986"/>
            <a:ext cx="7695069" cy="675889"/>
          </a:xfrm>
          <a:prstGeom prst="rect">
            <a:avLst/>
          </a:prstGeom>
        </p:spPr>
        <p:txBody>
          <a:bodyPr vert="horz" wrap="square" lIns="0" tIns="0" rIns="0" bIns="0" rtlCol="0" anchor="ctr">
            <a:noAutofit/>
          </a:bodyPr>
          <a:lstStyle>
            <a:lvl2pPr>
              <a:defRPr lang="en-US" sz="1600" b="0" dirty="0" smtClean="0"/>
            </a:lvl2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18" name="Text Placeholder 4"/>
          <p:cNvSpPr>
            <a:spLocks noGrp="1"/>
          </p:cNvSpPr>
          <p:nvPr>
            <p:ph type="body" sz="quarter" idx="19" hasCustomPrompt="1"/>
          </p:nvPr>
        </p:nvSpPr>
        <p:spPr>
          <a:xfrm>
            <a:off x="4078288" y="2654305"/>
            <a:ext cx="7695069" cy="675889"/>
          </a:xfrm>
          <a:prstGeom prst="rect">
            <a:avLst/>
          </a:prstGeo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20" name="Text Placeholder 4"/>
          <p:cNvSpPr>
            <a:spLocks noGrp="1"/>
          </p:cNvSpPr>
          <p:nvPr>
            <p:ph type="body" sz="quarter" idx="21" hasCustomPrompt="1"/>
          </p:nvPr>
        </p:nvSpPr>
        <p:spPr>
          <a:xfrm>
            <a:off x="4078288" y="3383624"/>
            <a:ext cx="7695069" cy="675889"/>
          </a:xfrm>
          <a:prstGeom prst="rect">
            <a:avLst/>
          </a:prstGeo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4078288" y="4112943"/>
            <a:ext cx="7695069" cy="675889"/>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10" name="Text Placeholder 4">
            <a:extLst>
              <a:ext uri="{FF2B5EF4-FFF2-40B4-BE49-F238E27FC236}">
                <a16:creationId xmlns:a16="http://schemas.microsoft.com/office/drawing/2014/main" id="{96437053-7BE5-40A0-9B10-9FC884BDC4B6}"/>
              </a:ext>
            </a:extLst>
          </p:cNvPr>
          <p:cNvSpPr>
            <a:spLocks noGrp="1"/>
          </p:cNvSpPr>
          <p:nvPr>
            <p:ph type="body" sz="quarter" idx="23" hasCustomPrompt="1"/>
          </p:nvPr>
        </p:nvSpPr>
        <p:spPr>
          <a:xfrm>
            <a:off x="4078288" y="4842261"/>
            <a:ext cx="7695069" cy="675889"/>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6" name="Footer Placeholder 1">
            <a:extLst>
              <a:ext uri="{FF2B5EF4-FFF2-40B4-BE49-F238E27FC236}">
                <a16:creationId xmlns:a16="http://schemas.microsoft.com/office/drawing/2014/main" id="{0E805036-ED99-4D06-B338-B8D2F2944F46}"/>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373795168"/>
      </p:ext>
    </p:extLst>
  </p:cSld>
  <p:clrMapOvr>
    <a:masterClrMapping/>
  </p:clrMapOvr>
  <p:transition>
    <p:fade/>
  </p:transition>
  <p:extLst>
    <p:ext uri="{DCECCB84-F9BA-43D5-87BE-67443E8EF086}">
      <p15:sldGuideLst xmlns:p15="http://schemas.microsoft.com/office/powerpoint/2012/main">
        <p15:guide id="1" pos="1728" userDrawn="1">
          <p15:clr>
            <a:srgbClr val="FBAE40"/>
          </p15:clr>
        </p15:guide>
        <p15:guide id="2" pos="2354"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2">
    <p:bg>
      <p:bgPr>
        <a:solidFill>
          <a:schemeClr val="tx2"/>
        </a:solidFill>
        <a:effectLst/>
      </p:bgPr>
    </p:bg>
    <p:spTree>
      <p:nvGrpSpPr>
        <p:cNvPr id="1" name=""/>
        <p:cNvGrpSpPr/>
        <p:nvPr/>
      </p:nvGrpSpPr>
      <p:grpSpPr>
        <a:xfrm>
          <a:off x="0" y="0"/>
          <a:ext cx="0" cy="0"/>
          <a:chOff x="0" y="0"/>
          <a:chExt cx="0" cy="0"/>
        </a:xfrm>
      </p:grpSpPr>
      <p:sp>
        <p:nvSpPr>
          <p:cNvPr id="15" name="Title 1">
            <a:extLst>
              <a:ext uri="{FF2B5EF4-FFF2-40B4-BE49-F238E27FC236}">
                <a16:creationId xmlns:a16="http://schemas.microsoft.com/office/drawing/2014/main" id="{FDD3BB94-DC99-244C-91E3-A9764AF2671E}"/>
              </a:ext>
            </a:extLst>
          </p:cNvPr>
          <p:cNvSpPr>
            <a:spLocks noGrp="1"/>
          </p:cNvSpPr>
          <p:nvPr>
            <p:ph type="title" hasCustomPrompt="1"/>
          </p:nvPr>
        </p:nvSpPr>
        <p:spPr>
          <a:xfrm>
            <a:off x="428681" y="2532448"/>
            <a:ext cx="9630389" cy="1793104"/>
          </a:xfrm>
          <a:prstGeom prst="rect">
            <a:avLst/>
          </a:prstGeom>
          <a:noFill/>
        </p:spPr>
        <p:txBody>
          <a:bodyPr lIns="0" tIns="0" rIns="0" bIns="182880" anchor="b" anchorCtr="0"/>
          <a:lstStyle>
            <a:lvl1pPr>
              <a:defRPr sz="3600" strike="noStrike" spc="-49" baseline="0">
                <a:solidFill>
                  <a:schemeClr val="bg2"/>
                </a:solidFill>
              </a:defRPr>
            </a:lvl1pPr>
          </a:lstStyle>
          <a:p>
            <a:r>
              <a:rPr lang="en-US"/>
              <a:t>Microsoft Azure title</a:t>
            </a:r>
          </a:p>
        </p:txBody>
      </p:sp>
      <p:sp>
        <p:nvSpPr>
          <p:cNvPr id="16" name="Text Placeholder 10">
            <a:extLst>
              <a:ext uri="{FF2B5EF4-FFF2-40B4-BE49-F238E27FC236}">
                <a16:creationId xmlns:a16="http://schemas.microsoft.com/office/drawing/2014/main" id="{63FCEA3C-C822-5A4A-9561-695239EA77C3}"/>
              </a:ext>
            </a:extLst>
          </p:cNvPr>
          <p:cNvSpPr>
            <a:spLocks noGrp="1"/>
          </p:cNvSpPr>
          <p:nvPr>
            <p:ph type="body" sz="quarter" idx="15" hasCustomPrompt="1"/>
          </p:nvPr>
        </p:nvSpPr>
        <p:spPr>
          <a:xfrm>
            <a:off x="442466" y="4350114"/>
            <a:ext cx="9602819" cy="738664"/>
          </a:xfrm>
          <a:prstGeom prst="rect">
            <a:avLst/>
          </a:prstGeom>
        </p:spPr>
        <p:txBody>
          <a:bodyPr/>
          <a:lstStyle>
            <a:lvl1pPr>
              <a:defRPr sz="1800">
                <a:solidFill>
                  <a:schemeClr val="bg2"/>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3" name="Footer Placeholder 1">
            <a:extLst>
              <a:ext uri="{FF2B5EF4-FFF2-40B4-BE49-F238E27FC236}">
                <a16:creationId xmlns:a16="http://schemas.microsoft.com/office/drawing/2014/main" id="{0AA712FF-FC9D-46B5-A459-E64B25CB6DF4}"/>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solidFill>
                  <a:schemeClr val="bg1"/>
                </a:solidFill>
              </a:rPr>
              <a:t>© Copyright Microsoft Corporation. All rights reserved.</a:t>
            </a:r>
          </a:p>
        </p:txBody>
      </p:sp>
      <p:pic>
        <p:nvPicPr>
          <p:cNvPr id="2" name="Picture 1" descr="Microsoft Azure logo">
            <a:extLst>
              <a:ext uri="{FF2B5EF4-FFF2-40B4-BE49-F238E27FC236}">
                <a16:creationId xmlns:a16="http://schemas.microsoft.com/office/drawing/2014/main" id="{02DCC0E7-1C9C-415C-8C35-2CC155580D77}"/>
              </a:ext>
            </a:extLst>
          </p:cNvPr>
          <p:cNvPicPr>
            <a:picLocks noChangeAspect="1"/>
          </p:cNvPicPr>
          <p:nvPr userDrawn="1"/>
        </p:nvPicPr>
        <p:blipFill>
          <a:blip r:embed="rId2"/>
          <a:stretch>
            <a:fillRect/>
          </a:stretch>
        </p:blipFill>
        <p:spPr>
          <a:xfrm>
            <a:off x="136885" y="159691"/>
            <a:ext cx="2635247" cy="871753"/>
          </a:xfrm>
          <a:prstGeom prst="rect">
            <a:avLst/>
          </a:prstGeom>
        </p:spPr>
      </p:pic>
    </p:spTree>
    <p:extLst>
      <p:ext uri="{BB962C8B-B14F-4D97-AF65-F5344CB8AC3E}">
        <p14:creationId xmlns:p14="http://schemas.microsoft.com/office/powerpoint/2010/main" val="122936248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Agenda 2 colum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378075" cy="6858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rIns="0" anchor="ctr"/>
          <a:lstStyle>
            <a:lvl1pPr>
              <a:defRPr>
                <a:solidFill>
                  <a:schemeClr val="bg1"/>
                </a:solidFill>
              </a:defRPr>
            </a:lvl1pPr>
          </a:lstStyle>
          <a:p>
            <a:r>
              <a:rPr lang="en-US"/>
              <a:t>Agenda</a:t>
            </a:r>
            <a:br>
              <a:rPr lang="en-US"/>
            </a:br>
            <a:r>
              <a:rPr lang="en-US"/>
              <a:t>6 rows</a:t>
            </a:r>
          </a:p>
        </p:txBody>
      </p:sp>
      <p:sp>
        <p:nvSpPr>
          <p:cNvPr id="5" name="Text Placeholder 4"/>
          <p:cNvSpPr>
            <a:spLocks noGrp="1"/>
          </p:cNvSpPr>
          <p:nvPr>
            <p:ph type="body" sz="quarter" idx="11" hasCustomPrompt="1"/>
          </p:nvPr>
        </p:nvSpPr>
        <p:spPr>
          <a:xfrm>
            <a:off x="3619500" y="458411"/>
            <a:ext cx="3330574" cy="675889"/>
          </a:xfrm>
          <a:prstGeom prst="rect">
            <a:avLst/>
          </a:prstGeo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a:t>Body copy Segoe UI Regular 14/18. The quick brown fox jumps over the lazy dog. </a:t>
            </a:r>
          </a:p>
        </p:txBody>
      </p:sp>
      <p:sp>
        <p:nvSpPr>
          <p:cNvPr id="14" name="Text Placeholder 4"/>
          <p:cNvSpPr>
            <a:spLocks noGrp="1"/>
          </p:cNvSpPr>
          <p:nvPr>
            <p:ph type="body" sz="quarter" idx="15" hasCustomPrompt="1"/>
          </p:nvPr>
        </p:nvSpPr>
        <p:spPr>
          <a:xfrm>
            <a:off x="3619500" y="1302262"/>
            <a:ext cx="3330574" cy="675889"/>
          </a:xfrm>
          <a:prstGeom prst="rect">
            <a:avLst/>
          </a:prstGeom>
        </p:spPr>
        <p:txBody>
          <a:bodyPr vert="horz" wrap="square" lIns="0" tIns="0" rIns="0" bIns="0" rtlCol="0" anchor="ctr">
            <a:noAutofit/>
          </a:bodyPr>
          <a:lstStyle>
            <a:lvl2pPr>
              <a:defRPr lang="en-US" sz="1400" b="0"/>
            </a:lvl2pPr>
          </a:lstStyle>
          <a:p>
            <a:pPr lvl="1">
              <a:buFont typeface="Arial" panose="020B0604020202020204" pitchFamily="34" charset="0"/>
            </a:pPr>
            <a:r>
              <a:rPr lang="en-US"/>
              <a:t>Body copy Segoe UI Regular 14/18. The quick brown fox jumps over the lazy dog. </a:t>
            </a:r>
          </a:p>
        </p:txBody>
      </p:sp>
      <p:sp>
        <p:nvSpPr>
          <p:cNvPr id="16" name="Text Placeholder 4"/>
          <p:cNvSpPr>
            <a:spLocks noGrp="1"/>
          </p:cNvSpPr>
          <p:nvPr>
            <p:ph type="body" sz="quarter" idx="17" hasCustomPrompt="1"/>
          </p:nvPr>
        </p:nvSpPr>
        <p:spPr>
          <a:xfrm>
            <a:off x="3619500" y="2146113"/>
            <a:ext cx="3330574" cy="675889"/>
          </a:xfrm>
          <a:prstGeom prst="rect">
            <a:avLst/>
          </a:prstGeom>
        </p:spPr>
        <p:txBody>
          <a:bodyPr vert="horz" wrap="square" lIns="0" tIns="0" rIns="0" bIns="0" rtlCol="0" anchor="ctr">
            <a:noAutofit/>
          </a:bodyPr>
          <a:lstStyle>
            <a:lvl2pPr>
              <a:defRPr lang="en-US" sz="1400" b="0" dirty="0" smtClean="0"/>
            </a:lvl2pPr>
          </a:lstStyle>
          <a:p>
            <a:pPr lvl="1">
              <a:buFont typeface="Arial" panose="020B0604020202020204" pitchFamily="34" charset="0"/>
            </a:pPr>
            <a:r>
              <a:rPr lang="en-US"/>
              <a:t>Body copy Segoe UI Regular 14/18. The quick brown fox jumps over the lazy dog. </a:t>
            </a:r>
          </a:p>
        </p:txBody>
      </p:sp>
      <p:sp>
        <p:nvSpPr>
          <p:cNvPr id="18" name="Text Placeholder 4"/>
          <p:cNvSpPr>
            <a:spLocks noGrp="1"/>
          </p:cNvSpPr>
          <p:nvPr>
            <p:ph type="body" sz="quarter" idx="19" hasCustomPrompt="1"/>
          </p:nvPr>
        </p:nvSpPr>
        <p:spPr>
          <a:xfrm>
            <a:off x="3619500" y="2989964"/>
            <a:ext cx="3330574" cy="675889"/>
          </a:xfrm>
          <a:prstGeom prst="rect">
            <a:avLst/>
          </a:prstGeo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a:t>Body copy Segoe UI Regular 14/18. The quick brown fox jumps over the lazy dog. </a:t>
            </a:r>
          </a:p>
        </p:txBody>
      </p:sp>
      <p:sp>
        <p:nvSpPr>
          <p:cNvPr id="20" name="Text Placeholder 4"/>
          <p:cNvSpPr>
            <a:spLocks noGrp="1"/>
          </p:cNvSpPr>
          <p:nvPr>
            <p:ph type="body" sz="quarter" idx="21" hasCustomPrompt="1"/>
          </p:nvPr>
        </p:nvSpPr>
        <p:spPr>
          <a:xfrm>
            <a:off x="3619500" y="3833815"/>
            <a:ext cx="3330574" cy="675889"/>
          </a:xfrm>
          <a:prstGeom prst="rect">
            <a:avLst/>
          </a:prstGeo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a:t>Body copy Segoe UI Regular 14/18. 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3619500" y="4677668"/>
            <a:ext cx="3330574" cy="675889"/>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a:t>
            </a:r>
          </a:p>
        </p:txBody>
      </p:sp>
      <p:sp>
        <p:nvSpPr>
          <p:cNvPr id="12" name="Text Placeholder 4">
            <a:extLst>
              <a:ext uri="{FF2B5EF4-FFF2-40B4-BE49-F238E27FC236}">
                <a16:creationId xmlns:a16="http://schemas.microsoft.com/office/drawing/2014/main" id="{B26AB1BC-D652-40F2-83A2-06F6897248D2}"/>
              </a:ext>
            </a:extLst>
          </p:cNvPr>
          <p:cNvSpPr>
            <a:spLocks noGrp="1"/>
          </p:cNvSpPr>
          <p:nvPr>
            <p:ph type="body" sz="quarter" idx="24" hasCustomPrompt="1"/>
          </p:nvPr>
        </p:nvSpPr>
        <p:spPr>
          <a:xfrm>
            <a:off x="8331200" y="458411"/>
            <a:ext cx="3442157" cy="675889"/>
          </a:xfrm>
          <a:prstGeom prst="rect">
            <a:avLst/>
          </a:prstGeo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a:t>Body copy Segoe UI Regular 14/18. The quick brown fox jumps over the lazy dog. </a:t>
            </a:r>
          </a:p>
        </p:txBody>
      </p:sp>
      <p:sp>
        <p:nvSpPr>
          <p:cNvPr id="13" name="Text Placeholder 4">
            <a:extLst>
              <a:ext uri="{FF2B5EF4-FFF2-40B4-BE49-F238E27FC236}">
                <a16:creationId xmlns:a16="http://schemas.microsoft.com/office/drawing/2014/main" id="{B7BCA0EE-6780-4007-A1E7-E2C766ADB6AC}"/>
              </a:ext>
            </a:extLst>
          </p:cNvPr>
          <p:cNvSpPr>
            <a:spLocks noGrp="1"/>
          </p:cNvSpPr>
          <p:nvPr>
            <p:ph type="body" sz="quarter" idx="25" hasCustomPrompt="1"/>
          </p:nvPr>
        </p:nvSpPr>
        <p:spPr>
          <a:xfrm>
            <a:off x="8331200" y="1302262"/>
            <a:ext cx="3442157" cy="675889"/>
          </a:xfrm>
          <a:prstGeom prst="rect">
            <a:avLst/>
          </a:prstGeom>
        </p:spPr>
        <p:txBody>
          <a:bodyPr vert="horz" wrap="square" lIns="0" tIns="0" rIns="0" bIns="0" rtlCol="0" anchor="ctr">
            <a:noAutofit/>
          </a:bodyPr>
          <a:lstStyle>
            <a:lvl2pPr>
              <a:defRPr lang="en-US" sz="1400" b="0"/>
            </a:lvl2pPr>
          </a:lstStyle>
          <a:p>
            <a:pPr lvl="1">
              <a:buFont typeface="Arial" panose="020B0604020202020204" pitchFamily="34" charset="0"/>
            </a:pPr>
            <a:r>
              <a:rPr lang="en-US"/>
              <a:t>Body copy Segoe UI Regular 14/18. The quick brown fox jumps over the lazy dog. </a:t>
            </a:r>
          </a:p>
        </p:txBody>
      </p:sp>
      <p:sp>
        <p:nvSpPr>
          <p:cNvPr id="15" name="Text Placeholder 4">
            <a:extLst>
              <a:ext uri="{FF2B5EF4-FFF2-40B4-BE49-F238E27FC236}">
                <a16:creationId xmlns:a16="http://schemas.microsoft.com/office/drawing/2014/main" id="{42F7FEE8-0C97-4A8D-B62A-F9127046CA49}"/>
              </a:ext>
            </a:extLst>
          </p:cNvPr>
          <p:cNvSpPr>
            <a:spLocks noGrp="1"/>
          </p:cNvSpPr>
          <p:nvPr>
            <p:ph type="body" sz="quarter" idx="26" hasCustomPrompt="1"/>
          </p:nvPr>
        </p:nvSpPr>
        <p:spPr>
          <a:xfrm>
            <a:off x="8331200" y="2146113"/>
            <a:ext cx="3442157" cy="675889"/>
          </a:xfrm>
          <a:prstGeom prst="rect">
            <a:avLst/>
          </a:prstGeom>
        </p:spPr>
        <p:txBody>
          <a:bodyPr vert="horz" wrap="square" lIns="0" tIns="0" rIns="0" bIns="0" rtlCol="0" anchor="ctr">
            <a:noAutofit/>
          </a:bodyPr>
          <a:lstStyle>
            <a:lvl2pPr>
              <a:defRPr lang="en-US" sz="1400" b="0" dirty="0" smtClean="0"/>
            </a:lvl2pPr>
          </a:lstStyle>
          <a:p>
            <a:pPr lvl="1">
              <a:buFont typeface="Arial" panose="020B0604020202020204" pitchFamily="34" charset="0"/>
            </a:pPr>
            <a:r>
              <a:rPr lang="en-US"/>
              <a:t>Body copy Segoe UI Regular 14/18. The quick brown fox jumps over the lazy dog. </a:t>
            </a:r>
          </a:p>
        </p:txBody>
      </p:sp>
      <p:sp>
        <p:nvSpPr>
          <p:cNvPr id="17" name="Text Placeholder 4">
            <a:extLst>
              <a:ext uri="{FF2B5EF4-FFF2-40B4-BE49-F238E27FC236}">
                <a16:creationId xmlns:a16="http://schemas.microsoft.com/office/drawing/2014/main" id="{A2CDDCC0-5CE0-47BF-9A58-947FAAFE0464}"/>
              </a:ext>
            </a:extLst>
          </p:cNvPr>
          <p:cNvSpPr>
            <a:spLocks noGrp="1"/>
          </p:cNvSpPr>
          <p:nvPr>
            <p:ph type="body" sz="quarter" idx="27" hasCustomPrompt="1"/>
          </p:nvPr>
        </p:nvSpPr>
        <p:spPr>
          <a:xfrm>
            <a:off x="8331200" y="2989964"/>
            <a:ext cx="3442157" cy="675889"/>
          </a:xfrm>
          <a:prstGeom prst="rect">
            <a:avLst/>
          </a:prstGeo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a:t>Body copy Segoe UI Regular 14/18. The quick brown fox jumps over the lazy dog. </a:t>
            </a:r>
          </a:p>
        </p:txBody>
      </p:sp>
      <p:sp>
        <p:nvSpPr>
          <p:cNvPr id="19" name="Text Placeholder 4">
            <a:extLst>
              <a:ext uri="{FF2B5EF4-FFF2-40B4-BE49-F238E27FC236}">
                <a16:creationId xmlns:a16="http://schemas.microsoft.com/office/drawing/2014/main" id="{CE365600-EF9A-4204-AC1D-49DA60EE0BC9}"/>
              </a:ext>
            </a:extLst>
          </p:cNvPr>
          <p:cNvSpPr>
            <a:spLocks noGrp="1"/>
          </p:cNvSpPr>
          <p:nvPr>
            <p:ph type="body" sz="quarter" idx="28" hasCustomPrompt="1"/>
          </p:nvPr>
        </p:nvSpPr>
        <p:spPr>
          <a:xfrm>
            <a:off x="8331200" y="3833815"/>
            <a:ext cx="3442157" cy="675889"/>
          </a:xfrm>
          <a:prstGeom prst="rect">
            <a:avLst/>
          </a:prstGeo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a:t>Body copy Segoe UI Regular 14/18. The quick brown fox jumps over the lazy dog. </a:t>
            </a:r>
          </a:p>
        </p:txBody>
      </p:sp>
      <p:sp>
        <p:nvSpPr>
          <p:cNvPr id="21" name="Text Placeholder 4">
            <a:extLst>
              <a:ext uri="{FF2B5EF4-FFF2-40B4-BE49-F238E27FC236}">
                <a16:creationId xmlns:a16="http://schemas.microsoft.com/office/drawing/2014/main" id="{7C988AC2-C93F-4C50-A6B6-35E8D243E2D3}"/>
              </a:ext>
            </a:extLst>
          </p:cNvPr>
          <p:cNvSpPr>
            <a:spLocks noGrp="1"/>
          </p:cNvSpPr>
          <p:nvPr>
            <p:ph type="body" sz="quarter" idx="29" hasCustomPrompt="1"/>
          </p:nvPr>
        </p:nvSpPr>
        <p:spPr>
          <a:xfrm>
            <a:off x="8331200" y="4677668"/>
            <a:ext cx="3442157" cy="675889"/>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a:t>
            </a:r>
          </a:p>
        </p:txBody>
      </p:sp>
      <p:sp>
        <p:nvSpPr>
          <p:cNvPr id="6" name="Footer Placeholder 1">
            <a:extLst>
              <a:ext uri="{FF2B5EF4-FFF2-40B4-BE49-F238E27FC236}">
                <a16:creationId xmlns:a16="http://schemas.microsoft.com/office/drawing/2014/main" id="{20AEC5E9-15FA-4088-BD82-723F6A9F15A1}"/>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497870291"/>
      </p:ext>
    </p:extLst>
  </p:cSld>
  <p:clrMapOvr>
    <a:masterClrMapping/>
  </p:clrMapOvr>
  <p:transition>
    <p:fade/>
  </p:transition>
  <p:extLst>
    <p:ext uri="{DCECCB84-F9BA-43D5-87BE-67443E8EF086}">
      <p15:sldGuideLst xmlns:p15="http://schemas.microsoft.com/office/powerpoint/2012/main">
        <p15:guide id="1" pos="1728">
          <p15:clr>
            <a:srgbClr val="FBAE40"/>
          </p15:clr>
        </p15:guide>
        <p15:guide id="2" pos="2280" userDrawn="1">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ext option 3">
    <p:spTree>
      <p:nvGrpSpPr>
        <p:cNvPr id="1" name=""/>
        <p:cNvGrpSpPr/>
        <p:nvPr/>
      </p:nvGrpSpPr>
      <p:grpSpPr>
        <a:xfrm>
          <a:off x="0" y="0"/>
          <a:ext cx="0" cy="0"/>
          <a:chOff x="0" y="0"/>
          <a:chExt cx="0" cy="0"/>
        </a:xfrm>
      </p:grpSpPr>
      <p:sp>
        <p:nvSpPr>
          <p:cNvPr id="29" name="Title 28">
            <a:extLst>
              <a:ext uri="{FF2B5EF4-FFF2-40B4-BE49-F238E27FC236}">
                <a16:creationId xmlns:a16="http://schemas.microsoft.com/office/drawing/2014/main" id="{DB14B4B7-6595-4F80-A720-AEE6406FDDDB}"/>
              </a:ext>
            </a:extLst>
          </p:cNvPr>
          <p:cNvSpPr>
            <a:spLocks noGrp="1"/>
          </p:cNvSpPr>
          <p:nvPr>
            <p:ph type="title" hasCustomPrompt="1"/>
          </p:nvPr>
        </p:nvSpPr>
        <p:spPr/>
        <p:txBody>
          <a:bodyPr/>
          <a:lstStyle/>
          <a:p>
            <a:r>
              <a:rPr lang="en-US"/>
              <a:t>Text layout three columns images and text</a:t>
            </a:r>
          </a:p>
        </p:txBody>
      </p:sp>
      <p:sp>
        <p:nvSpPr>
          <p:cNvPr id="16" name="Rectangle 15">
            <a:extLst>
              <a:ext uri="{FF2B5EF4-FFF2-40B4-BE49-F238E27FC236}">
                <a16:creationId xmlns:a16="http://schemas.microsoft.com/office/drawing/2014/main" id="{A6AC17A7-7CAA-4CA5-89CD-184D76C19F56}"/>
              </a:ext>
              <a:ext uri="{C183D7F6-B498-43B3-948B-1728B52AA6E4}">
                <adec:decorative xmlns:adec="http://schemas.microsoft.com/office/drawing/2017/decorative" val="1"/>
              </a:ext>
            </a:extLst>
          </p:cNvPr>
          <p:cNvSpPr/>
          <p:nvPr userDrawn="1"/>
        </p:nvSpPr>
        <p:spPr bwMode="auto">
          <a:xfrm>
            <a:off x="468134" y="1456896"/>
            <a:ext cx="3603442" cy="3043667"/>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E501F238-570E-E648-9E57-DAA86A7A8ED3}"/>
              </a:ext>
            </a:extLst>
          </p:cNvPr>
          <p:cNvSpPr>
            <a:spLocks noGrp="1"/>
          </p:cNvSpPr>
          <p:nvPr>
            <p:ph type="pic" sz="quarter" idx="21" hasCustomPrompt="1"/>
          </p:nvPr>
        </p:nvSpPr>
        <p:spPr>
          <a:xfrm>
            <a:off x="592758" y="1560579"/>
            <a:ext cx="3354191" cy="2836300"/>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dirty="0"/>
              <a:t>Drag &amp; drop your</a:t>
            </a:r>
            <a:br>
              <a:rPr lang="en-US" dirty="0"/>
            </a:br>
            <a:r>
              <a:rPr lang="en-US" dirty="0"/>
              <a:t>photo here </a:t>
            </a:r>
            <a:br>
              <a:rPr lang="en-US" dirty="0"/>
            </a:br>
            <a:r>
              <a:rPr lang="en-US" dirty="0"/>
              <a:t>or click or tap icon</a:t>
            </a:r>
            <a:br>
              <a:rPr lang="en-US" dirty="0"/>
            </a:br>
            <a:r>
              <a:rPr lang="en-US" dirty="0"/>
              <a:t>below to insert</a:t>
            </a:r>
          </a:p>
        </p:txBody>
      </p:sp>
      <p:sp>
        <p:nvSpPr>
          <p:cNvPr id="19" name="Text Placeholder 4">
            <a:extLst>
              <a:ext uri="{FF2B5EF4-FFF2-40B4-BE49-F238E27FC236}">
                <a16:creationId xmlns:a16="http://schemas.microsoft.com/office/drawing/2014/main" id="{F22038DD-9076-B34B-B54A-107DF3F024EE}"/>
              </a:ext>
            </a:extLst>
          </p:cNvPr>
          <p:cNvSpPr>
            <a:spLocks noGrp="1"/>
          </p:cNvSpPr>
          <p:nvPr>
            <p:ph type="body" sz="quarter" idx="17" hasCustomPrompt="1"/>
          </p:nvPr>
        </p:nvSpPr>
        <p:spPr>
          <a:xfrm>
            <a:off x="418643" y="4889029"/>
            <a:ext cx="3652931" cy="523220"/>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a:t>
            </a:r>
          </a:p>
        </p:txBody>
      </p:sp>
      <p:sp>
        <p:nvSpPr>
          <p:cNvPr id="3" name="Rectangle 2">
            <a:extLst>
              <a:ext uri="{FF2B5EF4-FFF2-40B4-BE49-F238E27FC236}">
                <a16:creationId xmlns:a16="http://schemas.microsoft.com/office/drawing/2014/main" id="{7A2E6301-6404-4EF3-A39A-8E79FFA3C974}"/>
              </a:ext>
              <a:ext uri="{C183D7F6-B498-43B3-948B-1728B52AA6E4}">
                <adec:decorative xmlns:adec="http://schemas.microsoft.com/office/drawing/2017/decorative" val="1"/>
              </a:ext>
            </a:extLst>
          </p:cNvPr>
          <p:cNvSpPr/>
          <p:nvPr userDrawn="1"/>
        </p:nvSpPr>
        <p:spPr bwMode="auto">
          <a:xfrm>
            <a:off x="4308909" y="1456896"/>
            <a:ext cx="3603442" cy="3043667"/>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31" name="Picture Placeholder 7">
            <a:extLst>
              <a:ext uri="{FF2B5EF4-FFF2-40B4-BE49-F238E27FC236}">
                <a16:creationId xmlns:a16="http://schemas.microsoft.com/office/drawing/2014/main" id="{1BE65963-6DE8-471D-88DB-2FC78087003C}"/>
              </a:ext>
            </a:extLst>
          </p:cNvPr>
          <p:cNvSpPr>
            <a:spLocks noGrp="1"/>
          </p:cNvSpPr>
          <p:nvPr>
            <p:ph type="pic" sz="quarter" idx="26" hasCustomPrompt="1"/>
          </p:nvPr>
        </p:nvSpPr>
        <p:spPr>
          <a:xfrm>
            <a:off x="4433534" y="1560579"/>
            <a:ext cx="3354191" cy="2836300"/>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dirty="0"/>
              <a:t>Drag &amp; drop your</a:t>
            </a:r>
            <a:br>
              <a:rPr lang="en-US" dirty="0"/>
            </a:br>
            <a:r>
              <a:rPr lang="en-US" dirty="0"/>
              <a:t>photo here </a:t>
            </a:r>
            <a:br>
              <a:rPr lang="en-US" dirty="0"/>
            </a:br>
            <a:r>
              <a:rPr lang="en-US" dirty="0"/>
              <a:t>or click or tap icon</a:t>
            </a:r>
            <a:br>
              <a:rPr lang="en-US" dirty="0"/>
            </a:br>
            <a:r>
              <a:rPr lang="en-US" dirty="0"/>
              <a:t>below to insert</a:t>
            </a:r>
          </a:p>
        </p:txBody>
      </p:sp>
      <p:sp>
        <p:nvSpPr>
          <p:cNvPr id="21" name="Text Placeholder 4">
            <a:extLst>
              <a:ext uri="{FF2B5EF4-FFF2-40B4-BE49-F238E27FC236}">
                <a16:creationId xmlns:a16="http://schemas.microsoft.com/office/drawing/2014/main" id="{B0C89B53-FA50-F248-AD0B-933DE098D70A}"/>
              </a:ext>
            </a:extLst>
          </p:cNvPr>
          <p:cNvSpPr>
            <a:spLocks noGrp="1"/>
          </p:cNvSpPr>
          <p:nvPr>
            <p:ph type="body" sz="quarter" idx="24" hasCustomPrompt="1"/>
          </p:nvPr>
        </p:nvSpPr>
        <p:spPr>
          <a:xfrm>
            <a:off x="4293969" y="4889029"/>
            <a:ext cx="3618381" cy="523220"/>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a:t>
            </a:r>
          </a:p>
        </p:txBody>
      </p:sp>
      <p:sp>
        <p:nvSpPr>
          <p:cNvPr id="17" name="Rectangle 16">
            <a:extLst>
              <a:ext uri="{FF2B5EF4-FFF2-40B4-BE49-F238E27FC236}">
                <a16:creationId xmlns:a16="http://schemas.microsoft.com/office/drawing/2014/main" id="{5EC0DAC3-9E26-491C-A10D-7D086E91DB76}"/>
              </a:ext>
              <a:ext uri="{C183D7F6-B498-43B3-948B-1728B52AA6E4}">
                <adec:decorative xmlns:adec="http://schemas.microsoft.com/office/drawing/2017/decorative" val="1"/>
              </a:ext>
            </a:extLst>
          </p:cNvPr>
          <p:cNvSpPr/>
          <p:nvPr userDrawn="1"/>
        </p:nvSpPr>
        <p:spPr bwMode="auto">
          <a:xfrm>
            <a:off x="8159021" y="1456896"/>
            <a:ext cx="3603442" cy="3043667"/>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33" name="Picture Placeholder 7">
            <a:extLst>
              <a:ext uri="{FF2B5EF4-FFF2-40B4-BE49-F238E27FC236}">
                <a16:creationId xmlns:a16="http://schemas.microsoft.com/office/drawing/2014/main" id="{907DE53F-AA57-4741-9DAA-A44C19F78D30}"/>
              </a:ext>
            </a:extLst>
          </p:cNvPr>
          <p:cNvSpPr>
            <a:spLocks noGrp="1"/>
          </p:cNvSpPr>
          <p:nvPr>
            <p:ph type="pic" sz="quarter" idx="27" hasCustomPrompt="1"/>
          </p:nvPr>
        </p:nvSpPr>
        <p:spPr>
          <a:xfrm>
            <a:off x="8283647" y="1560579"/>
            <a:ext cx="3354191" cy="2836300"/>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dirty="0"/>
              <a:t>Drag &amp; drop your</a:t>
            </a:r>
            <a:br>
              <a:rPr lang="en-US" dirty="0"/>
            </a:br>
            <a:r>
              <a:rPr lang="en-US" dirty="0"/>
              <a:t>photo here </a:t>
            </a:r>
            <a:br>
              <a:rPr lang="en-US" dirty="0"/>
            </a:br>
            <a:r>
              <a:rPr lang="en-US" dirty="0"/>
              <a:t>or click or tap icon</a:t>
            </a:r>
            <a:br>
              <a:rPr lang="en-US" dirty="0"/>
            </a:br>
            <a:r>
              <a:rPr lang="en-US" dirty="0"/>
              <a:t>below to insert</a:t>
            </a:r>
          </a:p>
        </p:txBody>
      </p:sp>
      <p:sp>
        <p:nvSpPr>
          <p:cNvPr id="22" name="Text Placeholder 4">
            <a:extLst>
              <a:ext uri="{FF2B5EF4-FFF2-40B4-BE49-F238E27FC236}">
                <a16:creationId xmlns:a16="http://schemas.microsoft.com/office/drawing/2014/main" id="{C11EA858-BBCA-2149-9368-C1FDBC6C8DFD}"/>
              </a:ext>
            </a:extLst>
          </p:cNvPr>
          <p:cNvSpPr>
            <a:spLocks noGrp="1"/>
          </p:cNvSpPr>
          <p:nvPr>
            <p:ph type="body" sz="quarter" idx="25" hasCustomPrompt="1"/>
          </p:nvPr>
        </p:nvSpPr>
        <p:spPr>
          <a:xfrm>
            <a:off x="8144083" y="4889029"/>
            <a:ext cx="3618381" cy="523220"/>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a:t>
            </a:r>
          </a:p>
        </p:txBody>
      </p:sp>
      <p:sp>
        <p:nvSpPr>
          <p:cNvPr id="18" name="Text Placeholder 4">
            <a:extLst>
              <a:ext uri="{FF2B5EF4-FFF2-40B4-BE49-F238E27FC236}">
                <a16:creationId xmlns:a16="http://schemas.microsoft.com/office/drawing/2014/main" id="{6B0E7A2A-440B-4386-BA99-0E3495B2C78A}"/>
              </a:ext>
            </a:extLst>
          </p:cNvPr>
          <p:cNvSpPr>
            <a:spLocks noGrp="1"/>
          </p:cNvSpPr>
          <p:nvPr>
            <p:ph type="body" sz="quarter" idx="28" hasCustomPrompt="1"/>
          </p:nvPr>
        </p:nvSpPr>
        <p:spPr>
          <a:xfrm>
            <a:off x="418643" y="4582416"/>
            <a:ext cx="3652931"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2"/>
                </a:solidFill>
                <a:latin typeface="+mj-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Paragraph title Segoe UI </a:t>
            </a:r>
            <a:r>
              <a:rPr lang="en-US" err="1"/>
              <a:t>Semibold</a:t>
            </a:r>
            <a:r>
              <a:rPr lang="en-US"/>
              <a:t> 14/18</a:t>
            </a:r>
          </a:p>
        </p:txBody>
      </p:sp>
      <p:sp>
        <p:nvSpPr>
          <p:cNvPr id="20" name="Text Placeholder 4">
            <a:extLst>
              <a:ext uri="{FF2B5EF4-FFF2-40B4-BE49-F238E27FC236}">
                <a16:creationId xmlns:a16="http://schemas.microsoft.com/office/drawing/2014/main" id="{84B94875-0E5C-4E1B-9009-179D2480580A}"/>
              </a:ext>
            </a:extLst>
          </p:cNvPr>
          <p:cNvSpPr>
            <a:spLocks noGrp="1"/>
          </p:cNvSpPr>
          <p:nvPr>
            <p:ph type="body" sz="quarter" idx="29" hasCustomPrompt="1"/>
          </p:nvPr>
        </p:nvSpPr>
        <p:spPr>
          <a:xfrm>
            <a:off x="4293969" y="4582416"/>
            <a:ext cx="3618381"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2"/>
                </a:solidFill>
                <a:latin typeface="+mj-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Paragraph title Segoe UI </a:t>
            </a:r>
            <a:r>
              <a:rPr lang="en-US" err="1"/>
              <a:t>Semibold</a:t>
            </a:r>
            <a:r>
              <a:rPr lang="en-US"/>
              <a:t> 14/18</a:t>
            </a:r>
          </a:p>
        </p:txBody>
      </p:sp>
      <p:sp>
        <p:nvSpPr>
          <p:cNvPr id="23" name="Text Placeholder 4">
            <a:extLst>
              <a:ext uri="{FF2B5EF4-FFF2-40B4-BE49-F238E27FC236}">
                <a16:creationId xmlns:a16="http://schemas.microsoft.com/office/drawing/2014/main" id="{122C2A87-F659-470C-9A84-C24B6596BF30}"/>
              </a:ext>
            </a:extLst>
          </p:cNvPr>
          <p:cNvSpPr>
            <a:spLocks noGrp="1"/>
          </p:cNvSpPr>
          <p:nvPr>
            <p:ph type="body" sz="quarter" idx="30" hasCustomPrompt="1"/>
          </p:nvPr>
        </p:nvSpPr>
        <p:spPr>
          <a:xfrm>
            <a:off x="8144083" y="4582416"/>
            <a:ext cx="3618381"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2"/>
                </a:solidFill>
                <a:latin typeface="+mj-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Paragraph title Segoe UI </a:t>
            </a:r>
            <a:r>
              <a:rPr lang="en-US" err="1"/>
              <a:t>Semibold</a:t>
            </a:r>
            <a:r>
              <a:rPr lang="en-US"/>
              <a:t> 14/18</a:t>
            </a:r>
          </a:p>
        </p:txBody>
      </p:sp>
      <p:sp>
        <p:nvSpPr>
          <p:cNvPr id="4" name="Footer Placeholder 1">
            <a:extLst>
              <a:ext uri="{FF2B5EF4-FFF2-40B4-BE49-F238E27FC236}">
                <a16:creationId xmlns:a16="http://schemas.microsoft.com/office/drawing/2014/main" id="{078D6B2E-04FF-44FF-92BF-A50AB63F5A84}"/>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669954851"/>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ection slide">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B990B4C-4B23-479D-ADA8-DD6E0658DF5A}"/>
              </a:ext>
            </a:extLst>
          </p:cNvPr>
          <p:cNvSpPr/>
          <p:nvPr userDrawn="1"/>
        </p:nvSpPr>
        <p:spPr bwMode="auto">
          <a:xfrm>
            <a:off x="1" y="2526646"/>
            <a:ext cx="9697686" cy="1784048"/>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4" name="Title 35"/>
          <p:cNvSpPr>
            <a:spLocks noGrp="1"/>
          </p:cNvSpPr>
          <p:nvPr>
            <p:ph type="title" hasCustomPrompt="1"/>
          </p:nvPr>
        </p:nvSpPr>
        <p:spPr>
          <a:xfrm>
            <a:off x="418644" y="2526646"/>
            <a:ext cx="9189910" cy="1784048"/>
          </a:xfrm>
          <a:prstGeom prst="rect">
            <a:avLst/>
          </a:prstGeom>
          <a:noFill/>
        </p:spPr>
        <p:txBody>
          <a:bodyPr vert="horz" wrap="square" lIns="0" tIns="0" rIns="0" bIns="0" rtlCol="0" anchor="ctr" anchorCtr="0">
            <a:noAutofit/>
          </a:bodyPr>
          <a:lstStyle>
            <a:lvl1pPr>
              <a:defRPr lang="en-US" sz="3600" spc="-49" baseline="0" dirty="0">
                <a:solidFill>
                  <a:schemeClr val="bg1"/>
                </a:solidFill>
              </a:defRPr>
            </a:lvl1pPr>
          </a:lstStyle>
          <a:p>
            <a:pPr marL="0" lvl="0">
              <a:lnSpc>
                <a:spcPts val="5490"/>
              </a:lnSpc>
            </a:pPr>
            <a:r>
              <a:rPr lang="en-US"/>
              <a:t>Section title</a:t>
            </a:r>
          </a:p>
        </p:txBody>
      </p:sp>
      <p:sp>
        <p:nvSpPr>
          <p:cNvPr id="6" name="Rectangle 5">
            <a:extLst>
              <a:ext uri="{FF2B5EF4-FFF2-40B4-BE49-F238E27FC236}">
                <a16:creationId xmlns:a16="http://schemas.microsoft.com/office/drawing/2014/main" id="{E7A7DCD7-2A9A-4303-B73A-A8AA23BAF4B6}"/>
              </a:ext>
            </a:extLst>
          </p:cNvPr>
          <p:cNvSpPr/>
          <p:nvPr userDrawn="1"/>
        </p:nvSpPr>
        <p:spPr bwMode="auto">
          <a:xfrm>
            <a:off x="9697686" y="2526646"/>
            <a:ext cx="2082603" cy="1784048"/>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6">
            <a:extLst>
              <a:ext uri="{FF2B5EF4-FFF2-40B4-BE49-F238E27FC236}">
                <a16:creationId xmlns:a16="http://schemas.microsoft.com/office/drawing/2014/main" id="{C39A4550-468E-4965-BBF3-650AD824060F}"/>
              </a:ext>
            </a:extLst>
          </p:cNvPr>
          <p:cNvSpPr/>
          <p:nvPr userDrawn="1"/>
        </p:nvSpPr>
        <p:spPr bwMode="auto">
          <a:xfrm flipH="1">
            <a:off x="9697686" y="2481083"/>
            <a:ext cx="203874" cy="1875174"/>
          </a:xfrm>
          <a:custGeom>
            <a:avLst/>
            <a:gdLst>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861580 h 1819564"/>
              <a:gd name="connsiteX5" fmla="*/ 0 w 329334"/>
              <a:gd name="connsiteY5" fmla="*/ 0 h 1819564"/>
              <a:gd name="connsiteX0" fmla="*/ 0 w 329334"/>
              <a:gd name="connsiteY0" fmla="*/ 861580 h 1819564"/>
              <a:gd name="connsiteX1" fmla="*/ 0 w 329334"/>
              <a:gd name="connsiteY1" fmla="*/ 0 h 1819564"/>
              <a:gd name="connsiteX2" fmla="*/ 329334 w 329334"/>
              <a:gd name="connsiteY2" fmla="*/ 0 h 1819564"/>
              <a:gd name="connsiteX3" fmla="*/ 329334 w 329334"/>
              <a:gd name="connsiteY3" fmla="*/ 1819564 h 1819564"/>
              <a:gd name="connsiteX4" fmla="*/ 0 w 329334"/>
              <a:gd name="connsiteY4" fmla="*/ 1819564 h 1819564"/>
              <a:gd name="connsiteX5" fmla="*/ 91440 w 329334"/>
              <a:gd name="connsiteY5"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91440 w 329334"/>
              <a:gd name="connsiteY4"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Lst>
            <a:ahLst/>
            <a:cxnLst>
              <a:cxn ang="0">
                <a:pos x="connsiteX0" y="connsiteY0"/>
              </a:cxn>
              <a:cxn ang="0">
                <a:pos x="connsiteX1" y="connsiteY1"/>
              </a:cxn>
              <a:cxn ang="0">
                <a:pos x="connsiteX2" y="connsiteY2"/>
              </a:cxn>
              <a:cxn ang="0">
                <a:pos x="connsiteX3" y="connsiteY3"/>
              </a:cxn>
            </a:cxnLst>
            <a:rect l="l" t="t" r="r" b="b"/>
            <a:pathLst>
              <a:path w="329334" h="1819564">
                <a:moveTo>
                  <a:pt x="0" y="0"/>
                </a:moveTo>
                <a:lnTo>
                  <a:pt x="329334" y="0"/>
                </a:lnTo>
                <a:lnTo>
                  <a:pt x="329334" y="1819564"/>
                </a:lnTo>
                <a:lnTo>
                  <a:pt x="0" y="1819564"/>
                </a:lnTo>
              </a:path>
            </a:pathLst>
          </a:custGeom>
          <a:noFill/>
          <a:ln w="19050" cap="sq">
            <a:solidFill>
              <a:schemeClr val="accent2"/>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6">
            <a:extLst>
              <a:ext uri="{FF2B5EF4-FFF2-40B4-BE49-F238E27FC236}">
                <a16:creationId xmlns:a16="http://schemas.microsoft.com/office/drawing/2014/main" id="{79F5CEB5-AAB3-4E98-82B0-2B2EDFAC7F19}"/>
              </a:ext>
            </a:extLst>
          </p:cNvPr>
          <p:cNvSpPr/>
          <p:nvPr userDrawn="1"/>
        </p:nvSpPr>
        <p:spPr bwMode="auto">
          <a:xfrm>
            <a:off x="11569483" y="2481083"/>
            <a:ext cx="203874" cy="1875174"/>
          </a:xfrm>
          <a:custGeom>
            <a:avLst/>
            <a:gdLst>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861580 h 1819564"/>
              <a:gd name="connsiteX5" fmla="*/ 0 w 329334"/>
              <a:gd name="connsiteY5" fmla="*/ 0 h 1819564"/>
              <a:gd name="connsiteX0" fmla="*/ 0 w 329334"/>
              <a:gd name="connsiteY0" fmla="*/ 861580 h 1819564"/>
              <a:gd name="connsiteX1" fmla="*/ 0 w 329334"/>
              <a:gd name="connsiteY1" fmla="*/ 0 h 1819564"/>
              <a:gd name="connsiteX2" fmla="*/ 329334 w 329334"/>
              <a:gd name="connsiteY2" fmla="*/ 0 h 1819564"/>
              <a:gd name="connsiteX3" fmla="*/ 329334 w 329334"/>
              <a:gd name="connsiteY3" fmla="*/ 1819564 h 1819564"/>
              <a:gd name="connsiteX4" fmla="*/ 0 w 329334"/>
              <a:gd name="connsiteY4" fmla="*/ 1819564 h 1819564"/>
              <a:gd name="connsiteX5" fmla="*/ 91440 w 329334"/>
              <a:gd name="connsiteY5"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91440 w 329334"/>
              <a:gd name="connsiteY4"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Lst>
            <a:ahLst/>
            <a:cxnLst>
              <a:cxn ang="0">
                <a:pos x="connsiteX0" y="connsiteY0"/>
              </a:cxn>
              <a:cxn ang="0">
                <a:pos x="connsiteX1" y="connsiteY1"/>
              </a:cxn>
              <a:cxn ang="0">
                <a:pos x="connsiteX2" y="connsiteY2"/>
              </a:cxn>
              <a:cxn ang="0">
                <a:pos x="connsiteX3" y="connsiteY3"/>
              </a:cxn>
            </a:cxnLst>
            <a:rect l="l" t="t" r="r" b="b"/>
            <a:pathLst>
              <a:path w="329334" h="1819564">
                <a:moveTo>
                  <a:pt x="0" y="0"/>
                </a:moveTo>
                <a:lnTo>
                  <a:pt x="329334" y="0"/>
                </a:lnTo>
                <a:lnTo>
                  <a:pt x="329334" y="1819564"/>
                </a:lnTo>
                <a:lnTo>
                  <a:pt x="0" y="1819564"/>
                </a:lnTo>
              </a:path>
            </a:pathLst>
          </a:custGeom>
          <a:noFill/>
          <a:ln w="19050" cap="sq">
            <a:solidFill>
              <a:schemeClr val="accent2"/>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12" name="Picture Placeholder 11">
            <a:extLst>
              <a:ext uri="{FF2B5EF4-FFF2-40B4-BE49-F238E27FC236}">
                <a16:creationId xmlns:a16="http://schemas.microsoft.com/office/drawing/2014/main" id="{A0F18A81-5AF1-41EB-B335-9EF67062969B}"/>
              </a:ext>
            </a:extLst>
          </p:cNvPr>
          <p:cNvSpPr>
            <a:spLocks noGrp="1"/>
          </p:cNvSpPr>
          <p:nvPr>
            <p:ph type="pic" sz="quarter" idx="10"/>
          </p:nvPr>
        </p:nvSpPr>
        <p:spPr>
          <a:xfrm>
            <a:off x="10098361" y="2777952"/>
            <a:ext cx="1281254" cy="1281436"/>
          </a:xfrm>
          <a:prstGeom prst="rect">
            <a:avLst/>
          </a:prstGeom>
        </p:spPr>
        <p:txBody>
          <a:bodyPr anchor="ctr">
            <a:noAutofit/>
          </a:bodyPr>
          <a:lstStyle>
            <a:lvl1pPr algn="ctr">
              <a:defRPr/>
            </a:lvl1pPr>
          </a:lstStyle>
          <a:p>
            <a:endParaRPr lang="en-US" dirty="0"/>
          </a:p>
        </p:txBody>
      </p:sp>
      <p:sp>
        <p:nvSpPr>
          <p:cNvPr id="5" name="Footer Placeholder 1">
            <a:extLst>
              <a:ext uri="{FF2B5EF4-FFF2-40B4-BE49-F238E27FC236}">
                <a16:creationId xmlns:a16="http://schemas.microsoft.com/office/drawing/2014/main" id="{53F6734B-2BB9-44E4-A8BF-B0683C3D0AFF}"/>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764039343"/>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Photo layou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456897"/>
            <a:ext cx="5579310" cy="307777"/>
          </a:xfrm>
          <a:prstGeom prst="rect">
            <a:avLst/>
          </a:prstGeom>
        </p:spPr>
        <p:txBody>
          <a:bodyPr wrap="square" lIns="0" tIns="0" rIns="0" bIns="0">
            <a:spAutoFit/>
          </a:bodyPr>
          <a:lstStyle>
            <a:lvl1pPr marL="0" indent="0">
              <a:lnSpc>
                <a:spcPts val="2353"/>
              </a:lnSpc>
              <a:buNone/>
              <a:defRPr lang="en-US" sz="20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a:t>Subhead Segoe UI </a:t>
            </a:r>
            <a:r>
              <a:rPr lang="en-US" err="1"/>
              <a:t>Semibold</a:t>
            </a:r>
            <a:r>
              <a:rPr lang="en-US"/>
              <a:t> 20/24. </a:t>
            </a:r>
          </a:p>
        </p:txBody>
      </p:sp>
      <p:sp>
        <p:nvSpPr>
          <p:cNvPr id="10" name="Text Placeholder 4">
            <a:extLst>
              <a:ext uri="{FF2B5EF4-FFF2-40B4-BE49-F238E27FC236}">
                <a16:creationId xmlns:a16="http://schemas.microsoft.com/office/drawing/2014/main" id="{2274B3EB-A97B-4219-A55A-84453528FE77}"/>
              </a:ext>
            </a:extLst>
          </p:cNvPr>
          <p:cNvSpPr>
            <a:spLocks noGrp="1"/>
          </p:cNvSpPr>
          <p:nvPr>
            <p:ph type="body" sz="quarter" idx="45" hasCustomPrompt="1"/>
          </p:nvPr>
        </p:nvSpPr>
        <p:spPr>
          <a:xfrm>
            <a:off x="418643" y="2161629"/>
            <a:ext cx="5579309" cy="338554"/>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accent4"/>
                </a:solidFill>
                <a:latin typeface="+mj-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Paragraph title Segoe UI </a:t>
            </a:r>
            <a:r>
              <a:rPr lang="en-US" err="1"/>
              <a:t>Semibold</a:t>
            </a:r>
            <a:r>
              <a:rPr lang="en-US"/>
              <a:t> 14/18</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2474101"/>
            <a:ext cx="5579310" cy="76700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1" name="Text Placeholder 4">
            <a:extLst>
              <a:ext uri="{FF2B5EF4-FFF2-40B4-BE49-F238E27FC236}">
                <a16:creationId xmlns:a16="http://schemas.microsoft.com/office/drawing/2014/main" id="{6B19B2E5-E29A-4169-8CDD-80FC79D1C862}"/>
              </a:ext>
            </a:extLst>
          </p:cNvPr>
          <p:cNvSpPr>
            <a:spLocks noGrp="1"/>
          </p:cNvSpPr>
          <p:nvPr>
            <p:ph type="body" sz="quarter" idx="46" hasCustomPrompt="1"/>
          </p:nvPr>
        </p:nvSpPr>
        <p:spPr>
          <a:xfrm>
            <a:off x="418643" y="3628878"/>
            <a:ext cx="5579309" cy="338554"/>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accent4"/>
                </a:solidFill>
                <a:latin typeface="+mj-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Paragraph title Segoe UI </a:t>
            </a:r>
            <a:r>
              <a:rPr lang="en-US" err="1"/>
              <a:t>Semibold</a:t>
            </a:r>
            <a:r>
              <a:rPr lang="en-US"/>
              <a:t> 14/18</a:t>
            </a:r>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3929012"/>
            <a:ext cx="5579310" cy="76700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229842" y="440494"/>
            <a:ext cx="5973053" cy="5084006"/>
          </a:xfrm>
          <a:prstGeom prst="rect">
            <a:avLst/>
          </a:prstGeom>
          <a:blipFill>
            <a:blip r:embed="rId2"/>
            <a:stretch>
              <a:fillRect t="-12412" b="-12412"/>
            </a:stretch>
          </a:blipFill>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3" name="Footer Placeholder 1">
            <a:extLst>
              <a:ext uri="{FF2B5EF4-FFF2-40B4-BE49-F238E27FC236}">
                <a16:creationId xmlns:a16="http://schemas.microsoft.com/office/drawing/2014/main" id="{C06943B8-583F-41EC-BDD0-C4B2F2271C02}"/>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518741288"/>
      </p:ext>
    </p:extLst>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Photo layout with bullet tex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456896"/>
            <a:ext cx="5579310" cy="369332"/>
          </a:xfrm>
          <a:prstGeom prst="rect">
            <a:avLst/>
          </a:prstGeom>
        </p:spPr>
        <p:txBody>
          <a:bodyPr wrap="square" lIns="0" tIns="0" rIns="0" bIns="0" anchor="t">
            <a:spAutoFit/>
          </a:bodyPr>
          <a:lstStyle>
            <a:lvl1pPr marL="0" indent="0">
              <a:lnSpc>
                <a:spcPct val="100000"/>
              </a:lnSpc>
              <a:buNone/>
              <a:defRPr lang="en-US" sz="24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a:t>Subhead Segoe UI </a:t>
            </a:r>
            <a:r>
              <a:rPr lang="en-US" err="1"/>
              <a:t>Semibold</a:t>
            </a:r>
            <a:r>
              <a:rPr lang="en-US"/>
              <a:t> 20/24. </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2268946"/>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0" name="Straight Connector 9">
            <a:extLst>
              <a:ext uri="{FF2B5EF4-FFF2-40B4-BE49-F238E27FC236}">
                <a16:creationId xmlns:a16="http://schemas.microsoft.com/office/drawing/2014/main" id="{7FA17B80-9C3D-4DD7-B924-02A9E3E600E1}"/>
              </a:ext>
              <a:ext uri="{C183D7F6-B498-43B3-948B-1728B52AA6E4}">
                <adec:decorative xmlns:adec="http://schemas.microsoft.com/office/drawing/2017/decorative" val="1"/>
              </a:ext>
            </a:extLst>
          </p:cNvPr>
          <p:cNvCxnSpPr>
            <a:cxnSpLocks/>
          </p:cNvCxnSpPr>
          <p:nvPr userDrawn="1"/>
        </p:nvCxnSpPr>
        <p:spPr>
          <a:xfrm>
            <a:off x="418644" y="3006343"/>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3158965"/>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1" name="Straight Connector 10">
            <a:extLst>
              <a:ext uri="{FF2B5EF4-FFF2-40B4-BE49-F238E27FC236}">
                <a16:creationId xmlns:a16="http://schemas.microsoft.com/office/drawing/2014/main" id="{3FD3D5BB-5B0F-44DE-B4B8-000A681CEA94}"/>
              </a:ext>
              <a:ext uri="{C183D7F6-B498-43B3-948B-1728B52AA6E4}">
                <adec:decorative xmlns:adec="http://schemas.microsoft.com/office/drawing/2017/decorative" val="1"/>
              </a:ext>
            </a:extLst>
          </p:cNvPr>
          <p:cNvCxnSpPr>
            <a:cxnSpLocks/>
          </p:cNvCxnSpPr>
          <p:nvPr userDrawn="1"/>
        </p:nvCxnSpPr>
        <p:spPr>
          <a:xfrm>
            <a:off x="418644" y="3896362"/>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460A0EF6-FA0B-4D44-8315-ED90C5B93C73}"/>
              </a:ext>
            </a:extLst>
          </p:cNvPr>
          <p:cNvSpPr>
            <a:spLocks noGrp="1"/>
          </p:cNvSpPr>
          <p:nvPr>
            <p:ph type="body" sz="quarter" idx="45" hasCustomPrompt="1"/>
          </p:nvPr>
        </p:nvSpPr>
        <p:spPr>
          <a:xfrm>
            <a:off x="418644" y="4048984"/>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A637605A-2FAC-4994-ACEC-7082FD1D75A8}"/>
              </a:ext>
              <a:ext uri="{C183D7F6-B498-43B3-948B-1728B52AA6E4}">
                <adec:decorative xmlns:adec="http://schemas.microsoft.com/office/drawing/2017/decorative" val="1"/>
              </a:ext>
            </a:extLst>
          </p:cNvPr>
          <p:cNvCxnSpPr>
            <a:cxnSpLocks/>
          </p:cNvCxnSpPr>
          <p:nvPr userDrawn="1"/>
        </p:nvCxnSpPr>
        <p:spPr>
          <a:xfrm>
            <a:off x="418644" y="4786381"/>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5A88BE58-E914-49A7-B477-3DBF3F91D24F}"/>
              </a:ext>
            </a:extLst>
          </p:cNvPr>
          <p:cNvSpPr>
            <a:spLocks noGrp="1"/>
          </p:cNvSpPr>
          <p:nvPr>
            <p:ph type="body" sz="quarter" idx="46" hasCustomPrompt="1"/>
          </p:nvPr>
        </p:nvSpPr>
        <p:spPr>
          <a:xfrm>
            <a:off x="418644" y="4939001"/>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sp>
        <p:nvSpPr>
          <p:cNvPr id="2" name="Rectangle 1">
            <a:extLst>
              <a:ext uri="{FF2B5EF4-FFF2-40B4-BE49-F238E27FC236}">
                <a16:creationId xmlns:a16="http://schemas.microsoft.com/office/drawing/2014/main" id="{56B6D240-D672-4F0A-95ED-D92FC8351E6D}"/>
              </a:ext>
              <a:ext uri="{C183D7F6-B498-43B3-948B-1728B52AA6E4}">
                <adec:decorative xmlns:adec="http://schemas.microsoft.com/office/drawing/2017/decorative" val="1"/>
              </a:ext>
            </a:extLst>
          </p:cNvPr>
          <p:cNvSpPr/>
          <p:nvPr userDrawn="1"/>
        </p:nvSpPr>
        <p:spPr bwMode="auto">
          <a:xfrm>
            <a:off x="6229842" y="1456897"/>
            <a:ext cx="5543514" cy="4066880"/>
          </a:xfrm>
          <a:prstGeom prst="rect">
            <a:avLst/>
          </a:prstGeom>
          <a:noFill/>
          <a:ln w="19050">
            <a:solidFill>
              <a:schemeClr val="accent4"/>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19" name="Picture Placeholder 7">
            <a:extLst>
              <a:ext uri="{FF2B5EF4-FFF2-40B4-BE49-F238E27FC236}">
                <a16:creationId xmlns:a16="http://schemas.microsoft.com/office/drawing/2014/main" id="{CA973F78-0779-41C2-98B4-4547D2CD7C11}"/>
              </a:ext>
            </a:extLst>
          </p:cNvPr>
          <p:cNvSpPr>
            <a:spLocks noGrp="1"/>
          </p:cNvSpPr>
          <p:nvPr>
            <p:ph type="pic" sz="quarter" idx="47" hasCustomPrompt="1"/>
          </p:nvPr>
        </p:nvSpPr>
        <p:spPr>
          <a:xfrm>
            <a:off x="6349678" y="1571850"/>
            <a:ext cx="5303845" cy="3836974"/>
          </a:xfrm>
          <a:prstGeom prst="rect">
            <a:avLst/>
          </a:prstGeom>
          <a:blipFill dpi="0" rotWithShape="1">
            <a:blip r:embed="rId2"/>
            <a:srcRect/>
            <a:stretch>
              <a:fillRect t="-12167" b="-11528"/>
            </a:stretch>
          </a:blipFill>
          <a:ln w="19050">
            <a:noFill/>
          </a:ln>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5" name="Footer Placeholder 1">
            <a:extLst>
              <a:ext uri="{FF2B5EF4-FFF2-40B4-BE49-F238E27FC236}">
                <a16:creationId xmlns:a16="http://schemas.microsoft.com/office/drawing/2014/main" id="{41DA22E1-F19A-4866-9903-D39B8BC0754E}"/>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880632262"/>
      </p:ext>
    </p:extLst>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Photo layout with bullet text &amp; icons">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456896"/>
            <a:ext cx="5579310" cy="369332"/>
          </a:xfrm>
          <a:prstGeom prst="rect">
            <a:avLst/>
          </a:prstGeom>
        </p:spPr>
        <p:txBody>
          <a:bodyPr wrap="square" lIns="0" tIns="0" rIns="0" bIns="0" anchor="t">
            <a:spAutoFit/>
          </a:bodyPr>
          <a:lstStyle>
            <a:lvl1pPr marL="0" indent="0">
              <a:lnSpc>
                <a:spcPct val="100000"/>
              </a:lnSpc>
              <a:buNone/>
              <a:defRPr lang="en-US" sz="24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a:t>Subhead Segoe UI </a:t>
            </a:r>
            <a:r>
              <a:rPr lang="en-US" err="1"/>
              <a:t>Semibold</a:t>
            </a:r>
            <a:r>
              <a:rPr lang="en-US"/>
              <a:t> 20/24. </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1422400" y="2438351"/>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0" name="Straight Connector 9">
            <a:extLst>
              <a:ext uri="{FF2B5EF4-FFF2-40B4-BE49-F238E27FC236}">
                <a16:creationId xmlns:a16="http://schemas.microsoft.com/office/drawing/2014/main" id="{7FA17B80-9C3D-4DD7-B924-02A9E3E600E1}"/>
              </a:ext>
              <a:ext uri="{C183D7F6-B498-43B3-948B-1728B52AA6E4}">
                <adec:decorative xmlns:adec="http://schemas.microsoft.com/office/drawing/2017/decorative" val="1"/>
              </a:ext>
            </a:extLst>
          </p:cNvPr>
          <p:cNvCxnSpPr>
            <a:cxnSpLocks/>
          </p:cNvCxnSpPr>
          <p:nvPr userDrawn="1"/>
        </p:nvCxnSpPr>
        <p:spPr>
          <a:xfrm>
            <a:off x="1422400" y="3147005"/>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1422400" y="3270884"/>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1" name="Straight Connector 10">
            <a:extLst>
              <a:ext uri="{FF2B5EF4-FFF2-40B4-BE49-F238E27FC236}">
                <a16:creationId xmlns:a16="http://schemas.microsoft.com/office/drawing/2014/main" id="{3FD3D5BB-5B0F-44DE-B4B8-000A681CEA94}"/>
              </a:ext>
              <a:ext uri="{C183D7F6-B498-43B3-948B-1728B52AA6E4}">
                <adec:decorative xmlns:adec="http://schemas.microsoft.com/office/drawing/2017/decorative" val="1"/>
              </a:ext>
            </a:extLst>
          </p:cNvPr>
          <p:cNvCxnSpPr>
            <a:cxnSpLocks/>
          </p:cNvCxnSpPr>
          <p:nvPr userDrawn="1"/>
        </p:nvCxnSpPr>
        <p:spPr>
          <a:xfrm>
            <a:off x="1422400" y="3979538"/>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460A0EF6-FA0B-4D44-8315-ED90C5B93C73}"/>
              </a:ext>
            </a:extLst>
          </p:cNvPr>
          <p:cNvSpPr>
            <a:spLocks noGrp="1"/>
          </p:cNvSpPr>
          <p:nvPr>
            <p:ph type="body" sz="quarter" idx="45" hasCustomPrompt="1"/>
          </p:nvPr>
        </p:nvSpPr>
        <p:spPr>
          <a:xfrm>
            <a:off x="1422400" y="4103417"/>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A637605A-2FAC-4994-ACEC-7082FD1D75A8}"/>
              </a:ext>
              <a:ext uri="{C183D7F6-B498-43B3-948B-1728B52AA6E4}">
                <adec:decorative xmlns:adec="http://schemas.microsoft.com/office/drawing/2017/decorative" val="1"/>
              </a:ext>
            </a:extLst>
          </p:cNvPr>
          <p:cNvCxnSpPr>
            <a:cxnSpLocks/>
          </p:cNvCxnSpPr>
          <p:nvPr userDrawn="1"/>
        </p:nvCxnSpPr>
        <p:spPr>
          <a:xfrm>
            <a:off x="1422400" y="4812071"/>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5A88BE58-E914-49A7-B477-3DBF3F91D24F}"/>
              </a:ext>
            </a:extLst>
          </p:cNvPr>
          <p:cNvSpPr>
            <a:spLocks noGrp="1"/>
          </p:cNvSpPr>
          <p:nvPr>
            <p:ph type="body" sz="quarter" idx="46" hasCustomPrompt="1"/>
          </p:nvPr>
        </p:nvSpPr>
        <p:spPr>
          <a:xfrm>
            <a:off x="1422400" y="4935948"/>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229842" y="1457324"/>
            <a:ext cx="5973053" cy="4063399"/>
          </a:xfrm>
          <a:prstGeom prst="rect">
            <a:avLst/>
          </a:prstGeom>
          <a:blipFill>
            <a:blip r:embed="rId2"/>
            <a:stretch>
              <a:fillRect t="-33991" b="-34785"/>
            </a:stretch>
          </a:blipFill>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2" name="Footer Placeholder 1">
            <a:extLst>
              <a:ext uri="{FF2B5EF4-FFF2-40B4-BE49-F238E27FC236}">
                <a16:creationId xmlns:a16="http://schemas.microsoft.com/office/drawing/2014/main" id="{5F6EB83D-C2A5-4189-B12B-1320B6ADB9B8}"/>
              </a:ext>
            </a:extLst>
          </p:cNvPr>
          <p:cNvSpPr txBox="1">
            <a:spLocks/>
          </p:cNvSpPr>
          <p:nvPr userDrawn="1"/>
        </p:nvSpPr>
        <p:spPr>
          <a:xfrm>
            <a:off x="418644"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l"/>
            <a:r>
              <a:rPr lang="en-US" dirty="0"/>
              <a:t>© Copyright Microsoft Corporation. All rights reserved.</a:t>
            </a:r>
          </a:p>
        </p:txBody>
      </p:sp>
    </p:spTree>
    <p:extLst>
      <p:ext uri="{BB962C8B-B14F-4D97-AF65-F5344CB8AC3E}">
        <p14:creationId xmlns:p14="http://schemas.microsoft.com/office/powerpoint/2010/main" val="976341919"/>
      </p:ext>
    </p:extLst>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Photo layout with 4 rows tex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11354712" cy="728448"/>
          </a:xfrm>
        </p:spPr>
        <p:txBody>
          <a:bodyPr/>
          <a:lstStyle>
            <a:lvl1pPr>
              <a:defRPr>
                <a:solidFill>
                  <a:schemeClr val="tx1"/>
                </a:solidFill>
              </a:defRPr>
            </a:lvl1pPr>
          </a:lstStyle>
          <a:p>
            <a:r>
              <a:rPr lang="en-US"/>
              <a:t>Photo layout 1</a:t>
            </a:r>
          </a:p>
        </p:txBody>
      </p:sp>
      <p:sp>
        <p:nvSpPr>
          <p:cNvPr id="13" name="Text Placeholder 4">
            <a:extLst>
              <a:ext uri="{FF2B5EF4-FFF2-40B4-BE49-F238E27FC236}">
                <a16:creationId xmlns:a16="http://schemas.microsoft.com/office/drawing/2014/main" id="{22D1B7D7-06FD-4F28-9BBD-A26349C88491}"/>
              </a:ext>
            </a:extLst>
          </p:cNvPr>
          <p:cNvSpPr>
            <a:spLocks noGrp="1"/>
          </p:cNvSpPr>
          <p:nvPr>
            <p:ph type="body" sz="quarter" idx="47" hasCustomPrompt="1"/>
          </p:nvPr>
        </p:nvSpPr>
        <p:spPr>
          <a:xfrm>
            <a:off x="418644" y="1389750"/>
            <a:ext cx="5579310" cy="361539"/>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2000" b="0" i="0" spc="0">
                <a:solidFill>
                  <a:schemeClr val="tx1"/>
                </a:solidFill>
                <a:latin typeface="+mj-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a:t>
            </a:r>
            <a:r>
              <a:rPr lang="en-US" err="1"/>
              <a:t>Semibold</a:t>
            </a:r>
            <a:r>
              <a:rPr lang="en-US"/>
              <a:t> 18/20 </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885051"/>
            <a:ext cx="5579310" cy="696624"/>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9" name="Straight Connector 8">
            <a:extLst>
              <a:ext uri="{FF2B5EF4-FFF2-40B4-BE49-F238E27FC236}">
                <a16:creationId xmlns:a16="http://schemas.microsoft.com/office/drawing/2014/main" id="{5E2F051F-FAD1-40B7-AD8D-86ACA838D32B}"/>
              </a:ext>
              <a:ext uri="{C183D7F6-B498-43B3-948B-1728B52AA6E4}">
                <adec:decorative xmlns:adec="http://schemas.microsoft.com/office/drawing/2017/decorative" val="1"/>
              </a:ext>
            </a:extLst>
          </p:cNvPr>
          <p:cNvCxnSpPr>
            <a:cxnSpLocks/>
          </p:cNvCxnSpPr>
          <p:nvPr userDrawn="1"/>
        </p:nvCxnSpPr>
        <p:spPr>
          <a:xfrm>
            <a:off x="418644" y="2723597"/>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2865519"/>
            <a:ext cx="5579310" cy="696624"/>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0" name="Straight Connector 9">
            <a:extLst>
              <a:ext uri="{FF2B5EF4-FFF2-40B4-BE49-F238E27FC236}">
                <a16:creationId xmlns:a16="http://schemas.microsoft.com/office/drawing/2014/main" id="{A8966B79-BC7C-4DB8-80D4-01380DB97330}"/>
              </a:ext>
              <a:ext uri="{C183D7F6-B498-43B3-948B-1728B52AA6E4}">
                <adec:decorative xmlns:adec="http://schemas.microsoft.com/office/drawing/2017/decorative" val="1"/>
              </a:ext>
            </a:extLst>
          </p:cNvPr>
          <p:cNvCxnSpPr>
            <a:cxnSpLocks/>
          </p:cNvCxnSpPr>
          <p:nvPr userDrawn="1"/>
        </p:nvCxnSpPr>
        <p:spPr>
          <a:xfrm>
            <a:off x="418644" y="3704065"/>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5" name="Text Placeholder 4">
            <a:extLst>
              <a:ext uri="{FF2B5EF4-FFF2-40B4-BE49-F238E27FC236}">
                <a16:creationId xmlns:a16="http://schemas.microsoft.com/office/drawing/2014/main" id="{7C7AB201-5BBE-4D8C-A466-367843FF4F01}"/>
              </a:ext>
            </a:extLst>
          </p:cNvPr>
          <p:cNvSpPr>
            <a:spLocks noGrp="1"/>
          </p:cNvSpPr>
          <p:nvPr>
            <p:ph type="body" sz="quarter" idx="45" hasCustomPrompt="1"/>
          </p:nvPr>
        </p:nvSpPr>
        <p:spPr>
          <a:xfrm>
            <a:off x="418644" y="3845987"/>
            <a:ext cx="5579310" cy="696624"/>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1" name="Straight Connector 10">
            <a:extLst>
              <a:ext uri="{FF2B5EF4-FFF2-40B4-BE49-F238E27FC236}">
                <a16:creationId xmlns:a16="http://schemas.microsoft.com/office/drawing/2014/main" id="{E69D048A-1B0B-4837-8CE2-BD16F3AE2B1C}"/>
              </a:ext>
              <a:ext uri="{C183D7F6-B498-43B3-948B-1728B52AA6E4}">
                <adec:decorative xmlns:adec="http://schemas.microsoft.com/office/drawing/2017/decorative" val="1"/>
              </a:ext>
            </a:extLst>
          </p:cNvPr>
          <p:cNvCxnSpPr>
            <a:cxnSpLocks/>
          </p:cNvCxnSpPr>
          <p:nvPr userDrawn="1"/>
        </p:nvCxnSpPr>
        <p:spPr>
          <a:xfrm>
            <a:off x="418644" y="4684533"/>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9" name="Text Placeholder 4">
            <a:extLst>
              <a:ext uri="{FF2B5EF4-FFF2-40B4-BE49-F238E27FC236}">
                <a16:creationId xmlns:a16="http://schemas.microsoft.com/office/drawing/2014/main" id="{FAB025A3-3CCD-40EA-99F1-A41DBE40973C}"/>
              </a:ext>
            </a:extLst>
          </p:cNvPr>
          <p:cNvSpPr>
            <a:spLocks noGrp="1"/>
          </p:cNvSpPr>
          <p:nvPr>
            <p:ph type="body" sz="quarter" idx="46" hasCustomPrompt="1"/>
          </p:nvPr>
        </p:nvSpPr>
        <p:spPr>
          <a:xfrm>
            <a:off x="418644" y="4826457"/>
            <a:ext cx="5579310" cy="696624"/>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sp>
        <p:nvSpPr>
          <p:cNvPr id="2" name="Rectangle 1">
            <a:extLst>
              <a:ext uri="{FF2B5EF4-FFF2-40B4-BE49-F238E27FC236}">
                <a16:creationId xmlns:a16="http://schemas.microsoft.com/office/drawing/2014/main" id="{680D905E-E7A9-44EC-830B-323C290AAA27}"/>
              </a:ext>
              <a:ext uri="{C183D7F6-B498-43B3-948B-1728B52AA6E4}">
                <adec:decorative xmlns:adec="http://schemas.microsoft.com/office/drawing/2017/decorative" val="1"/>
              </a:ext>
            </a:extLst>
          </p:cNvPr>
          <p:cNvSpPr/>
          <p:nvPr userDrawn="1"/>
        </p:nvSpPr>
        <p:spPr bwMode="auto">
          <a:xfrm>
            <a:off x="6229842" y="1456897"/>
            <a:ext cx="5543514" cy="4067604"/>
          </a:xfrm>
          <a:prstGeom prst="rect">
            <a:avLst/>
          </a:prstGeom>
          <a:noFill/>
          <a:ln w="19050">
            <a:solidFill>
              <a:schemeClr val="accent4"/>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349678" y="1564130"/>
            <a:ext cx="5303845" cy="3836973"/>
          </a:xfrm>
          <a:prstGeom prst="rect">
            <a:avLst/>
          </a:prstGeom>
          <a:blipFill dpi="0" rotWithShape="1">
            <a:blip r:embed="rId2"/>
            <a:srcRect/>
            <a:stretch>
              <a:fillRect t="-11918" b="-11778"/>
            </a:stretch>
          </a:blipFill>
          <a:ln w="19050">
            <a:noFill/>
          </a:ln>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5" name="Footer Placeholder 1">
            <a:extLst>
              <a:ext uri="{FF2B5EF4-FFF2-40B4-BE49-F238E27FC236}">
                <a16:creationId xmlns:a16="http://schemas.microsoft.com/office/drawing/2014/main" id="{C8DC7018-F39B-4B6A-8195-1144FFF36B83}"/>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567028065"/>
      </p:ext>
    </p:extLst>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Photo layout with gray filled text box">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3" y="440494"/>
            <a:ext cx="11354714" cy="728448"/>
          </a:xfrm>
        </p:spPr>
        <p:txBody>
          <a:bodyPr/>
          <a:lstStyle>
            <a:lvl1pPr>
              <a:defRPr>
                <a:solidFill>
                  <a:schemeClr val="tx1"/>
                </a:solidFill>
              </a:defRPr>
            </a:lvl1pPr>
          </a:lstStyle>
          <a:p>
            <a:r>
              <a:rPr lang="en-US"/>
              <a:t>Photo layout 1</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456897"/>
            <a:ext cx="5579310" cy="902563"/>
          </a:xfrm>
          <a:prstGeom prst="rect">
            <a:avLst/>
          </a:prstGeom>
          <a:solidFill>
            <a:schemeClr val="bg2"/>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2511910"/>
            <a:ext cx="5579310" cy="902563"/>
          </a:xfrm>
          <a:prstGeom prst="rect">
            <a:avLst/>
          </a:prstGeom>
          <a:solidFill>
            <a:schemeClr val="bg2"/>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sp>
        <p:nvSpPr>
          <p:cNvPr id="15" name="Text Placeholder 4">
            <a:extLst>
              <a:ext uri="{FF2B5EF4-FFF2-40B4-BE49-F238E27FC236}">
                <a16:creationId xmlns:a16="http://schemas.microsoft.com/office/drawing/2014/main" id="{7C7AB201-5BBE-4D8C-A466-367843FF4F01}"/>
              </a:ext>
            </a:extLst>
          </p:cNvPr>
          <p:cNvSpPr>
            <a:spLocks noGrp="1"/>
          </p:cNvSpPr>
          <p:nvPr>
            <p:ph type="body" sz="quarter" idx="45" hasCustomPrompt="1"/>
          </p:nvPr>
        </p:nvSpPr>
        <p:spPr>
          <a:xfrm>
            <a:off x="418644" y="3566923"/>
            <a:ext cx="5579310" cy="902563"/>
          </a:xfrm>
          <a:prstGeom prst="rect">
            <a:avLst/>
          </a:prstGeom>
          <a:solidFill>
            <a:schemeClr val="bg2"/>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sp>
        <p:nvSpPr>
          <p:cNvPr id="19" name="Text Placeholder 4">
            <a:extLst>
              <a:ext uri="{FF2B5EF4-FFF2-40B4-BE49-F238E27FC236}">
                <a16:creationId xmlns:a16="http://schemas.microsoft.com/office/drawing/2014/main" id="{FAB025A3-3CCD-40EA-99F1-A41DBE40973C}"/>
              </a:ext>
            </a:extLst>
          </p:cNvPr>
          <p:cNvSpPr>
            <a:spLocks noGrp="1"/>
          </p:cNvSpPr>
          <p:nvPr>
            <p:ph type="body" sz="quarter" idx="46" hasCustomPrompt="1"/>
          </p:nvPr>
        </p:nvSpPr>
        <p:spPr>
          <a:xfrm>
            <a:off x="418644" y="4621937"/>
            <a:ext cx="5579310" cy="902563"/>
          </a:xfrm>
          <a:prstGeom prst="rect">
            <a:avLst/>
          </a:prstGeom>
          <a:solidFill>
            <a:schemeClr val="bg2"/>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sp>
        <p:nvSpPr>
          <p:cNvPr id="3" name="Rectangle 2">
            <a:extLst>
              <a:ext uri="{FF2B5EF4-FFF2-40B4-BE49-F238E27FC236}">
                <a16:creationId xmlns:a16="http://schemas.microsoft.com/office/drawing/2014/main" id="{0F6F2449-CE4A-4880-A860-78E767F6EFFC}"/>
              </a:ext>
              <a:ext uri="{C183D7F6-B498-43B3-948B-1728B52AA6E4}">
                <adec:decorative xmlns:adec="http://schemas.microsoft.com/office/drawing/2017/decorative" val="1"/>
              </a:ext>
            </a:extLst>
          </p:cNvPr>
          <p:cNvSpPr/>
          <p:nvPr userDrawn="1"/>
        </p:nvSpPr>
        <p:spPr bwMode="auto">
          <a:xfrm>
            <a:off x="6229842" y="1456897"/>
            <a:ext cx="5543514" cy="4067604"/>
          </a:xfrm>
          <a:prstGeom prst="rect">
            <a:avLst/>
          </a:prstGeom>
          <a:noFill/>
          <a:ln w="19050">
            <a:solidFill>
              <a:schemeClr val="accent4"/>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349678" y="1564130"/>
            <a:ext cx="5303845" cy="3836973"/>
          </a:xfrm>
          <a:prstGeom prst="rect">
            <a:avLst/>
          </a:prstGeom>
          <a:blipFill dpi="0" rotWithShape="1">
            <a:blip r:embed="rId2"/>
            <a:srcRect/>
            <a:stretch>
              <a:fillRect t="-11917" b="-11779"/>
            </a:stretch>
          </a:blipFill>
          <a:ln w="19050">
            <a:noFill/>
          </a:ln>
        </p:spPr>
        <p:txBody>
          <a:bodyPr tIns="9144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5" name="Footer Placeholder 1">
            <a:extLst>
              <a:ext uri="{FF2B5EF4-FFF2-40B4-BE49-F238E27FC236}">
                <a16:creationId xmlns:a16="http://schemas.microsoft.com/office/drawing/2014/main" id="{C56D26C9-E199-4EBA-8CF2-616AA349D95C}"/>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925728705"/>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Photo layout with single gray filled text box">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3" y="440494"/>
            <a:ext cx="11354714" cy="728448"/>
          </a:xfrm>
        </p:spPr>
        <p:txBody>
          <a:bodyPr/>
          <a:lstStyle>
            <a:lvl1pPr>
              <a:defRPr>
                <a:solidFill>
                  <a:schemeClr val="tx1"/>
                </a:solidFill>
              </a:defRPr>
            </a:lvl1pPr>
          </a:lstStyle>
          <a:p>
            <a:r>
              <a:rPr lang="en-US"/>
              <a:t>Photo layout 1</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456897"/>
            <a:ext cx="5579310" cy="4067603"/>
          </a:xfrm>
          <a:prstGeom prst="rect">
            <a:avLst/>
          </a:prstGeom>
          <a:solidFill>
            <a:schemeClr val="bg2"/>
          </a:solidFill>
        </p:spPr>
        <p:txBody>
          <a:bodyPr lIns="137160" tIns="91440" rIns="137160" bIns="91440" anchor="t">
            <a:noAutofit/>
          </a:bodyPr>
          <a:lstStyle>
            <a:lvl1pPr marL="0" indent="0">
              <a:lnSpc>
                <a:spcPct val="100000"/>
              </a:lnSpc>
              <a:spcBef>
                <a:spcPts val="0"/>
              </a:spcBef>
              <a:spcAft>
                <a:spcPts val="1200"/>
              </a:spcAft>
              <a:buFont typeface="Arial" panose="020B0604020202020204" pitchFamily="34" charset="0"/>
              <a:buNone/>
              <a:defRPr sz="18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a:p>
            <a:pPr marL="0" marR="0" lvl="0" indent="0" algn="l" defTabSz="914367" rtl="0" eaLnBrk="1" fontAlgn="auto" latinLnBrk="0" hangingPunct="1">
              <a:lnSpc>
                <a:spcPct val="100000"/>
              </a:lnSpc>
              <a:spcBef>
                <a:spcPts val="0"/>
              </a:spcBef>
              <a:spcAft>
                <a:spcPts val="0"/>
              </a:spcAft>
              <a:buClrTx/>
              <a:buSzPct val="90000"/>
              <a:buFont typeface="Arial" panose="020B0604020202020204" pitchFamily="34" charset="0"/>
              <a:buNone/>
              <a:tabLst/>
              <a:defRPr/>
            </a:pPr>
            <a:r>
              <a:rPr lang="en-US"/>
              <a:t>Body copy Segoe UI Regular 14/18. The quick brown fox jumps over the lazy dog. The quick brown fox jumps over the lazy dog. The quick brown fox jumps over the lazy dog.</a:t>
            </a:r>
          </a:p>
        </p:txBody>
      </p:sp>
      <p:sp>
        <p:nvSpPr>
          <p:cNvPr id="3" name="Rectangle 2">
            <a:extLst>
              <a:ext uri="{FF2B5EF4-FFF2-40B4-BE49-F238E27FC236}">
                <a16:creationId xmlns:a16="http://schemas.microsoft.com/office/drawing/2014/main" id="{0F6F2449-CE4A-4880-A860-78E767F6EFFC}"/>
              </a:ext>
              <a:ext uri="{C183D7F6-B498-43B3-948B-1728B52AA6E4}">
                <adec:decorative xmlns:adec="http://schemas.microsoft.com/office/drawing/2017/decorative" val="1"/>
              </a:ext>
            </a:extLst>
          </p:cNvPr>
          <p:cNvSpPr/>
          <p:nvPr userDrawn="1"/>
        </p:nvSpPr>
        <p:spPr bwMode="auto">
          <a:xfrm>
            <a:off x="6229842" y="1456897"/>
            <a:ext cx="5543514" cy="4067604"/>
          </a:xfrm>
          <a:prstGeom prst="rect">
            <a:avLst/>
          </a:prstGeom>
          <a:noFill/>
          <a:ln w="19050">
            <a:solidFill>
              <a:schemeClr val="accent4"/>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349678" y="1564130"/>
            <a:ext cx="5303845" cy="3836973"/>
          </a:xfrm>
          <a:prstGeom prst="rect">
            <a:avLst/>
          </a:prstGeom>
          <a:blipFill dpi="0" rotWithShape="1">
            <a:blip r:embed="rId2"/>
            <a:srcRect/>
            <a:stretch>
              <a:fillRect t="-11669" b="-12027"/>
            </a:stretch>
          </a:blipFill>
          <a:ln w="19050">
            <a:noFill/>
          </a:ln>
        </p:spPr>
        <p:txBody>
          <a:bodyPr tIns="9144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5" name="Footer Placeholder 1">
            <a:extLst>
              <a:ext uri="{FF2B5EF4-FFF2-40B4-BE49-F238E27FC236}">
                <a16:creationId xmlns:a16="http://schemas.microsoft.com/office/drawing/2014/main" id="{EF6BF2FC-D0DF-43FB-898E-872D6CBB08E2}"/>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458859248"/>
      </p:ext>
    </p:extLst>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Photo layout with single gray filled text box 2/3">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3" y="440494"/>
            <a:ext cx="11354714" cy="728448"/>
          </a:xfrm>
        </p:spPr>
        <p:txBody>
          <a:bodyPr/>
          <a:lstStyle>
            <a:lvl1pPr>
              <a:defRPr>
                <a:solidFill>
                  <a:schemeClr val="tx1"/>
                </a:solidFill>
              </a:defRPr>
            </a:lvl1pPr>
          </a:lstStyle>
          <a:p>
            <a:r>
              <a:rPr lang="en-US"/>
              <a:t>Photo layout 1</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456897"/>
            <a:ext cx="3659644" cy="4067603"/>
          </a:xfrm>
          <a:prstGeom prst="rect">
            <a:avLst/>
          </a:prstGeom>
          <a:solidFill>
            <a:schemeClr val="bg2"/>
          </a:solidFill>
        </p:spPr>
        <p:txBody>
          <a:bodyPr lIns="137160" tIns="91440" rIns="137160" bIns="91440" anchor="t">
            <a:noAutofit/>
          </a:bodyPr>
          <a:lstStyle>
            <a:lvl1pPr marL="0" indent="0">
              <a:lnSpc>
                <a:spcPct val="100000"/>
              </a:lnSpc>
              <a:spcBef>
                <a:spcPts val="0"/>
              </a:spcBef>
              <a:spcAft>
                <a:spcPts val="1200"/>
              </a:spcAft>
              <a:buFont typeface="Arial" panose="020B0604020202020204" pitchFamily="34" charset="0"/>
              <a:buNone/>
              <a:defRPr sz="18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a:p>
            <a:pPr marL="0" marR="0" lvl="0" indent="0" algn="l" defTabSz="914367" rtl="0" eaLnBrk="1" fontAlgn="auto" latinLnBrk="0" hangingPunct="1">
              <a:lnSpc>
                <a:spcPct val="100000"/>
              </a:lnSpc>
              <a:spcBef>
                <a:spcPts val="0"/>
              </a:spcBef>
              <a:spcAft>
                <a:spcPts val="0"/>
              </a:spcAft>
              <a:buClrTx/>
              <a:buSzPct val="90000"/>
              <a:buFont typeface="Arial" panose="020B0604020202020204" pitchFamily="34" charset="0"/>
              <a:buNone/>
              <a:tabLst/>
              <a:defRPr/>
            </a:pPr>
            <a:r>
              <a:rPr lang="en-US"/>
              <a:t>Body copy Segoe UI Regular 14/18. The quick brown fox jumps over the lazy dog. The quick brown fox jumps over the lazy dog. The quick brown fox jumps over the lazy dog.</a:t>
            </a:r>
          </a:p>
        </p:txBody>
      </p:sp>
      <p:sp>
        <p:nvSpPr>
          <p:cNvPr id="3" name="Rectangle 2">
            <a:extLst>
              <a:ext uri="{FF2B5EF4-FFF2-40B4-BE49-F238E27FC236}">
                <a16:creationId xmlns:a16="http://schemas.microsoft.com/office/drawing/2014/main" id="{0F6F2449-CE4A-4880-A860-78E767F6EFFC}"/>
              </a:ext>
              <a:ext uri="{C183D7F6-B498-43B3-948B-1728B52AA6E4}">
                <adec:decorative xmlns:adec="http://schemas.microsoft.com/office/drawing/2017/decorative" val="1"/>
              </a:ext>
            </a:extLst>
          </p:cNvPr>
          <p:cNvSpPr/>
          <p:nvPr userDrawn="1"/>
        </p:nvSpPr>
        <p:spPr bwMode="auto">
          <a:xfrm>
            <a:off x="4303713" y="1456897"/>
            <a:ext cx="7469643" cy="4067604"/>
          </a:xfrm>
          <a:prstGeom prst="rect">
            <a:avLst/>
          </a:prstGeom>
          <a:noFill/>
          <a:ln w="19050">
            <a:solidFill>
              <a:schemeClr val="accent4"/>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4432300" y="1564130"/>
            <a:ext cx="7221223" cy="3836974"/>
          </a:xfrm>
          <a:prstGeom prst="rect">
            <a:avLst/>
          </a:prstGeom>
          <a:blipFill dpi="0" rotWithShape="1">
            <a:blip r:embed="rId2"/>
            <a:srcRect/>
            <a:stretch>
              <a:fillRect t="-34423" b="-33990"/>
            </a:stretch>
          </a:blipFill>
          <a:ln w="19050">
            <a:noFill/>
          </a:ln>
        </p:spPr>
        <p:txBody>
          <a:bodyPr tIns="9144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5" name="Footer Placeholder 1">
            <a:extLst>
              <a:ext uri="{FF2B5EF4-FFF2-40B4-BE49-F238E27FC236}">
                <a16:creationId xmlns:a16="http://schemas.microsoft.com/office/drawing/2014/main" id="{55197CAA-02CC-4CFA-8726-E127D7D4F56D}"/>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81882396"/>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3 with picture">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1D09A9D1-6212-8B49-96D7-B3E9D17D4BAB}"/>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3600" strike="noStrike" spc="-49" baseline="0">
                <a:solidFill>
                  <a:srgbClr val="000000"/>
                </a:solidFill>
              </a:defRPr>
            </a:lvl1pPr>
          </a:lstStyle>
          <a:p>
            <a:r>
              <a:rPr lang="en-US"/>
              <a:t>Microsoft Azure title</a:t>
            </a:r>
          </a:p>
        </p:txBody>
      </p:sp>
      <p:sp>
        <p:nvSpPr>
          <p:cNvPr id="9" name="Text Placeholder 10">
            <a:extLst>
              <a:ext uri="{FF2B5EF4-FFF2-40B4-BE49-F238E27FC236}">
                <a16:creationId xmlns:a16="http://schemas.microsoft.com/office/drawing/2014/main" id="{0881A9F1-B3A4-0742-8DAD-18EC8A78C522}"/>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rgbClr val="000000"/>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7" name="Footer Placeholder 1">
            <a:extLst>
              <a:ext uri="{FF2B5EF4-FFF2-40B4-BE49-F238E27FC236}">
                <a16:creationId xmlns:a16="http://schemas.microsoft.com/office/drawing/2014/main" id="{1B6BA0D2-3614-405C-8BB6-C5242154BADB}"/>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pic>
        <p:nvPicPr>
          <p:cNvPr id="3" name="Picture 2" descr="Microsoft Azure logo">
            <a:extLst>
              <a:ext uri="{FF2B5EF4-FFF2-40B4-BE49-F238E27FC236}">
                <a16:creationId xmlns:a16="http://schemas.microsoft.com/office/drawing/2014/main" id="{CF49581D-D3CF-40EF-B525-95539EB7C2D1}"/>
              </a:ext>
            </a:extLst>
          </p:cNvPr>
          <p:cNvPicPr>
            <a:picLocks noChangeAspect="1"/>
          </p:cNvPicPr>
          <p:nvPr userDrawn="1"/>
        </p:nvPicPr>
        <p:blipFill>
          <a:blip r:embed="rId2"/>
          <a:stretch>
            <a:fillRect/>
          </a:stretch>
        </p:blipFill>
        <p:spPr>
          <a:xfrm>
            <a:off x="136885" y="159691"/>
            <a:ext cx="2635247" cy="871753"/>
          </a:xfrm>
          <a:prstGeom prst="rect">
            <a:avLst/>
          </a:prstGeom>
        </p:spPr>
      </p:pic>
      <p:pic>
        <p:nvPicPr>
          <p:cNvPr id="4" name="Picture 3">
            <a:extLst>
              <a:ext uri="{FF2B5EF4-FFF2-40B4-BE49-F238E27FC236}">
                <a16:creationId xmlns:a16="http://schemas.microsoft.com/office/drawing/2014/main" id="{98CDC23F-FCF7-47E1-B4DA-D74A0C28B55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857617" y="0"/>
            <a:ext cx="5973790" cy="6858000"/>
          </a:xfrm>
          <a:prstGeom prst="rect">
            <a:avLst/>
          </a:prstGeom>
        </p:spPr>
      </p:pic>
    </p:spTree>
    <p:extLst>
      <p:ext uri="{BB962C8B-B14F-4D97-AF65-F5344CB8AC3E}">
        <p14:creationId xmlns:p14="http://schemas.microsoft.com/office/powerpoint/2010/main" val="3842161821"/>
      </p:ext>
    </p:extLst>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Photo layout with text in vertical layou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3" y="440494"/>
            <a:ext cx="11354714" cy="728448"/>
          </a:xfrm>
        </p:spPr>
        <p:txBody>
          <a:bodyPr/>
          <a:lstStyle>
            <a:lvl1pPr>
              <a:defRPr>
                <a:solidFill>
                  <a:schemeClr val="tx1"/>
                </a:solidFill>
              </a:defRPr>
            </a:lvl1pPr>
          </a:lstStyle>
          <a:p>
            <a:r>
              <a:rPr lang="en-US"/>
              <a:t>Photo layout 1</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456899"/>
            <a:ext cx="11354712" cy="702102"/>
          </a:xfrm>
          <a:prstGeom prst="rect">
            <a:avLst/>
          </a:prstGeom>
          <a:noFill/>
        </p:spPr>
        <p:txBody>
          <a:bodyPr lIns="0" tIns="91440" rIns="0" bIns="91440" anchor="t">
            <a:noAutofit/>
          </a:bodyPr>
          <a:lstStyle>
            <a:lvl1pPr marL="0" indent="0">
              <a:lnSpc>
                <a:spcPct val="100000"/>
              </a:lnSpc>
              <a:spcBef>
                <a:spcPts val="0"/>
              </a:spcBef>
              <a:buFont typeface="Arial" panose="020B0604020202020204" pitchFamily="34" charset="0"/>
              <a:buNone/>
              <a:defRPr sz="18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3" name="Rectangle 2">
            <a:extLst>
              <a:ext uri="{FF2B5EF4-FFF2-40B4-BE49-F238E27FC236}">
                <a16:creationId xmlns:a16="http://schemas.microsoft.com/office/drawing/2014/main" id="{0F6F2449-CE4A-4880-A860-78E767F6EFFC}"/>
              </a:ext>
              <a:ext uri="{C183D7F6-B498-43B3-948B-1728B52AA6E4}">
                <adec:decorative xmlns:adec="http://schemas.microsoft.com/office/drawing/2017/decorative" val="1"/>
              </a:ext>
            </a:extLst>
          </p:cNvPr>
          <p:cNvSpPr/>
          <p:nvPr userDrawn="1"/>
        </p:nvSpPr>
        <p:spPr bwMode="auto">
          <a:xfrm>
            <a:off x="418642" y="2354883"/>
            <a:ext cx="11354714" cy="3169617"/>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554987" y="2494391"/>
            <a:ext cx="11082024" cy="2890599"/>
          </a:xfrm>
          <a:prstGeom prst="rect">
            <a:avLst/>
          </a:prstGeom>
          <a:blipFill dpi="0" rotWithShape="1">
            <a:blip r:embed="rId2"/>
            <a:srcRect/>
            <a:stretch>
              <a:fillRect t="-11979" b="-9425"/>
            </a:stretch>
          </a:blipFill>
          <a:ln w="19050">
            <a:noFill/>
          </a:ln>
        </p:spPr>
        <p:txBody>
          <a:bodyPr tIns="9144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5" name="Footer Placeholder 1">
            <a:extLst>
              <a:ext uri="{FF2B5EF4-FFF2-40B4-BE49-F238E27FC236}">
                <a16:creationId xmlns:a16="http://schemas.microsoft.com/office/drawing/2014/main" id="{F058022C-C488-4C60-8FED-6334EDFD8685}"/>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00994270"/>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Demo slide with text 1">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E9E5E14-01F2-4F10-A177-A81144B86D44}"/>
              </a:ext>
            </a:extLst>
          </p:cNvPr>
          <p:cNvSpPr>
            <a:spLocks noGrp="1"/>
          </p:cNvSpPr>
          <p:nvPr>
            <p:ph type="title"/>
          </p:nvPr>
        </p:nvSpPr>
        <p:spPr>
          <a:xfrm>
            <a:off x="418643" y="440494"/>
            <a:ext cx="11341268" cy="728448"/>
          </a:xfrm>
        </p:spPr>
        <p:txBody>
          <a:bodyPr/>
          <a:lstStyle/>
          <a:p>
            <a:r>
              <a:rPr lang="en-US"/>
              <a:t>Click to edit Master title style</a:t>
            </a:r>
          </a:p>
        </p:txBody>
      </p:sp>
      <p:sp>
        <p:nvSpPr>
          <p:cNvPr id="4" name="Text Placeholder 3"/>
          <p:cNvSpPr>
            <a:spLocks noGrp="1"/>
          </p:cNvSpPr>
          <p:nvPr>
            <p:ph type="body" sz="quarter" idx="10" hasCustomPrompt="1"/>
          </p:nvPr>
        </p:nvSpPr>
        <p:spPr>
          <a:xfrm>
            <a:off x="418644" y="1456898"/>
            <a:ext cx="6410781" cy="307777"/>
          </a:xfrm>
          <a:prstGeom prst="rect">
            <a:avLst/>
          </a:prstGeom>
        </p:spPr>
        <p:txBody>
          <a:bodyPr wrap="square" lIns="0" tIns="0" rIns="0" bIns="0">
            <a:spAutoFit/>
          </a:bodyPr>
          <a:lstStyle>
            <a:lvl1pPr marL="0" indent="0">
              <a:lnSpc>
                <a:spcPts val="2353"/>
              </a:lnSpc>
              <a:buNone/>
              <a:defRPr sz="2000" b="0" i="0" spc="0">
                <a:solidFill>
                  <a:schemeClr val="tx1"/>
                </a:solidFill>
                <a:latin typeface="+mj-lt"/>
              </a:defRPr>
            </a:lvl1pPr>
            <a:lvl2pPr marL="224097" indent="0">
              <a:buNone/>
              <a:defRPr/>
            </a:lvl2pPr>
            <a:lvl3pPr marL="448193" indent="0">
              <a:buNone/>
              <a:defRPr/>
            </a:lvl3pPr>
            <a:lvl4pPr marL="672290" indent="0">
              <a:buNone/>
              <a:defRPr/>
            </a:lvl4pPr>
            <a:lvl5pPr marL="896386" indent="0">
              <a:buNone/>
              <a:defRPr/>
            </a:lvl5pPr>
          </a:lstStyle>
          <a:p>
            <a:pPr lvl="0"/>
            <a:r>
              <a:rPr lang="pt-BR" err="1"/>
              <a:t>Large</a:t>
            </a:r>
            <a:r>
              <a:rPr lang="pt-BR"/>
              <a:t> </a:t>
            </a:r>
            <a:r>
              <a:rPr lang="pt-BR" err="1"/>
              <a:t>subhead</a:t>
            </a:r>
            <a:r>
              <a:rPr lang="pt-BR"/>
              <a:t> Segoe UI </a:t>
            </a:r>
            <a:r>
              <a:rPr lang="pt-BR" err="1"/>
              <a:t>Semibold</a:t>
            </a:r>
            <a:r>
              <a:rPr lang="pt-BR"/>
              <a:t> 18/20</a:t>
            </a:r>
            <a:endParaRPr lang="en-US"/>
          </a:p>
        </p:txBody>
      </p:sp>
      <p:sp>
        <p:nvSpPr>
          <p:cNvPr id="5" name="Text Placeholder 4"/>
          <p:cNvSpPr>
            <a:spLocks noGrp="1"/>
          </p:cNvSpPr>
          <p:nvPr>
            <p:ph type="body" sz="quarter" idx="11" hasCustomPrompt="1"/>
          </p:nvPr>
        </p:nvSpPr>
        <p:spPr>
          <a:xfrm>
            <a:off x="418643" y="1820432"/>
            <a:ext cx="6410782" cy="3704068"/>
          </a:xfrm>
          <a:prstGeom prst="rect">
            <a:avLst/>
          </a:prstGeom>
        </p:spPr>
        <p:txBody>
          <a:bodyPr lIns="0" tIns="45720" rIns="0" bIns="45720"/>
          <a:lstStyle>
            <a:lvl1pPr marL="0" indent="0">
              <a:lnSpc>
                <a:spcPct val="100000"/>
              </a:lnSpc>
              <a:spcBef>
                <a:spcPts val="0"/>
              </a:spcBef>
              <a:spcAft>
                <a:spcPts val="12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pPr lvl="0"/>
            <a:r>
              <a:rPr lang="en-US"/>
              <a:t>Body copy Segoe UI Regular 14/18. The quick brown fox jumps over the lazy dog. The quick brown fox jumps over the lazy dog. The quick brown fox jumps over the lazy dog.</a:t>
            </a:r>
          </a:p>
          <a:p>
            <a:pPr lvl="0"/>
            <a:r>
              <a:rPr lang="en-US"/>
              <a:t>Body copy Segoe UI Regular 14/18. The quick brown fox jumps over the lazy dog. The quick brown fox jumps over the lazy dog. The quick brown fox jumps over the lazy dog.</a:t>
            </a:r>
          </a:p>
          <a:p>
            <a:pPr lvl="0"/>
            <a:r>
              <a:rPr lang="en-US"/>
              <a:t>Body copy Segoe UI Regular 14/18. The quick brown fox jumps over the lazy dog. The quick brown fox jumps over the lazy dog. The quick brown fox jumps over the lazy dog.</a:t>
            </a:r>
          </a:p>
        </p:txBody>
      </p:sp>
      <p:pic>
        <p:nvPicPr>
          <p:cNvPr id="11" name="Picture 10" descr="Tablet image">
            <a:extLst>
              <a:ext uri="{FF2B5EF4-FFF2-40B4-BE49-F238E27FC236}">
                <a16:creationId xmlns:a16="http://schemas.microsoft.com/office/drawing/2014/main" id="{C4B95F29-56C3-4C85-A12B-0B0BE769E70B}"/>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l="21206" t="13438" b="10994"/>
          <a:stretch/>
        </p:blipFill>
        <p:spPr>
          <a:xfrm>
            <a:off x="7048500" y="1452563"/>
            <a:ext cx="5143501" cy="4071937"/>
          </a:xfrm>
          <a:prstGeom prst="rect">
            <a:avLst/>
          </a:prstGeom>
        </p:spPr>
      </p:pic>
      <p:sp>
        <p:nvSpPr>
          <p:cNvPr id="12" name="Picture Placeholder 11">
            <a:extLst>
              <a:ext uri="{FF2B5EF4-FFF2-40B4-BE49-F238E27FC236}">
                <a16:creationId xmlns:a16="http://schemas.microsoft.com/office/drawing/2014/main" id="{934476FE-7091-4DE7-A55E-3EF5A6569A7D}"/>
              </a:ext>
            </a:extLst>
          </p:cNvPr>
          <p:cNvSpPr>
            <a:spLocks noGrp="1"/>
          </p:cNvSpPr>
          <p:nvPr>
            <p:ph type="pic" sz="quarter" idx="12" hasCustomPrompt="1"/>
          </p:nvPr>
        </p:nvSpPr>
        <p:spPr>
          <a:xfrm>
            <a:off x="7277100" y="1663700"/>
            <a:ext cx="4914900" cy="3603625"/>
          </a:xfrm>
          <a:prstGeom prst="rect">
            <a:avLst/>
          </a:prstGeom>
        </p:spPr>
        <p:txBody>
          <a:bodyPr anchor="ctr" anchorCtr="0">
            <a:noAutofit/>
          </a:bodyPr>
          <a:lstStyle>
            <a:lvl1pPr algn="ctr">
              <a:defRPr sz="3529">
                <a:solidFill>
                  <a:srgbClr val="000000"/>
                </a:solidFill>
              </a:defRPr>
            </a:lvl1pPr>
          </a:lstStyle>
          <a:p>
            <a:r>
              <a:rPr lang="en-US" dirty="0"/>
              <a:t>DEMO</a:t>
            </a:r>
          </a:p>
        </p:txBody>
      </p:sp>
      <p:sp>
        <p:nvSpPr>
          <p:cNvPr id="6" name="Footer Placeholder 1">
            <a:extLst>
              <a:ext uri="{FF2B5EF4-FFF2-40B4-BE49-F238E27FC236}">
                <a16:creationId xmlns:a16="http://schemas.microsoft.com/office/drawing/2014/main" id="{9DD1EFE7-3AE2-4E6F-A2DA-B6AD63EAB12F}"/>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642522328"/>
      </p:ext>
    </p:extLst>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Demo slid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A9A2FC6-09D2-4CBB-A8B4-445680BD8200}"/>
              </a:ext>
            </a:extLst>
          </p:cNvPr>
          <p:cNvSpPr>
            <a:spLocks noGrp="1"/>
          </p:cNvSpPr>
          <p:nvPr>
            <p:ph type="title" hasCustomPrompt="1"/>
          </p:nvPr>
        </p:nvSpPr>
        <p:spPr/>
        <p:txBody>
          <a:bodyPr/>
          <a:lstStyle>
            <a:lvl1pPr>
              <a:defRPr/>
            </a:lvl1pPr>
          </a:lstStyle>
          <a:p>
            <a:r>
              <a:rPr lang="en-US"/>
              <a:t>Demo </a:t>
            </a:r>
          </a:p>
        </p:txBody>
      </p:sp>
      <p:pic>
        <p:nvPicPr>
          <p:cNvPr id="10" name="Picture 9" descr="Tablet image">
            <a:extLst>
              <a:ext uri="{FF2B5EF4-FFF2-40B4-BE49-F238E27FC236}">
                <a16:creationId xmlns:a16="http://schemas.microsoft.com/office/drawing/2014/main" id="{73CDB1EA-72FB-46B3-89D4-DEE1F2EF724A}"/>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l="15023" t="13668" r="9098" b="10044"/>
          <a:stretch/>
        </p:blipFill>
        <p:spPr>
          <a:xfrm>
            <a:off x="2399822" y="1168401"/>
            <a:ext cx="7392356" cy="4356100"/>
          </a:xfrm>
          <a:prstGeom prst="rect">
            <a:avLst/>
          </a:prstGeom>
        </p:spPr>
      </p:pic>
      <p:sp>
        <p:nvSpPr>
          <p:cNvPr id="8" name="Picture Placeholder 11">
            <a:extLst>
              <a:ext uri="{FF2B5EF4-FFF2-40B4-BE49-F238E27FC236}">
                <a16:creationId xmlns:a16="http://schemas.microsoft.com/office/drawing/2014/main" id="{0473E679-3B6D-497A-A0F6-454C968B7607}"/>
              </a:ext>
            </a:extLst>
          </p:cNvPr>
          <p:cNvSpPr>
            <a:spLocks noGrp="1"/>
          </p:cNvSpPr>
          <p:nvPr>
            <p:ph type="pic" sz="quarter" idx="12" hasCustomPrompt="1"/>
          </p:nvPr>
        </p:nvSpPr>
        <p:spPr>
          <a:xfrm>
            <a:off x="2660650" y="1388269"/>
            <a:ext cx="6870700" cy="3869531"/>
          </a:xfrm>
          <a:prstGeom prst="rect">
            <a:avLst/>
          </a:prstGeom>
        </p:spPr>
        <p:txBody>
          <a:bodyPr anchor="ctr" anchorCtr="0">
            <a:noAutofit/>
          </a:bodyPr>
          <a:lstStyle>
            <a:lvl1pPr algn="ctr">
              <a:defRPr sz="3529">
                <a:solidFill>
                  <a:srgbClr val="000000"/>
                </a:solidFill>
              </a:defRPr>
            </a:lvl1pPr>
          </a:lstStyle>
          <a:p>
            <a:r>
              <a:rPr lang="en-US" dirty="0"/>
              <a:t>DEMO</a:t>
            </a:r>
          </a:p>
        </p:txBody>
      </p:sp>
      <p:sp>
        <p:nvSpPr>
          <p:cNvPr id="4" name="Footer Placeholder 1">
            <a:extLst>
              <a:ext uri="{FF2B5EF4-FFF2-40B4-BE49-F238E27FC236}">
                <a16:creationId xmlns:a16="http://schemas.microsoft.com/office/drawing/2014/main" id="{59B4A147-D1B7-4B10-BC9F-A628EC66D4A0}"/>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40943647"/>
      </p:ext>
    </p:extLst>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hart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5995" y="620428"/>
            <a:ext cx="11306469" cy="403137"/>
          </a:xfrm>
          <a:prstGeom prst="rect">
            <a:avLst/>
          </a:prstGeom>
        </p:spPr>
        <p:txBody>
          <a:bodyPr wrap="square" lIns="0" tIns="0" rIns="0" bIns="0">
            <a:spAutoFit/>
          </a:bodyPr>
          <a:lstStyle>
            <a:lvl1pPr>
              <a:lnSpc>
                <a:spcPts val="3137"/>
              </a:lnSpc>
              <a:defRPr sz="2745">
                <a:solidFill>
                  <a:srgbClr val="000000"/>
                </a:solidFill>
              </a:defRPr>
            </a:lvl1pPr>
          </a:lstStyle>
          <a:p>
            <a:r>
              <a:rPr lang="en-US"/>
              <a:t>Chart examples</a:t>
            </a:r>
          </a:p>
        </p:txBody>
      </p:sp>
      <p:sp>
        <p:nvSpPr>
          <p:cNvPr id="7" name="Chart Placeholder 6"/>
          <p:cNvSpPr>
            <a:spLocks noGrp="1"/>
          </p:cNvSpPr>
          <p:nvPr>
            <p:ph type="chart" sz="quarter" idx="21"/>
          </p:nvPr>
        </p:nvSpPr>
        <p:spPr>
          <a:xfrm>
            <a:off x="419100" y="1950781"/>
            <a:ext cx="3655273" cy="2748220"/>
          </a:xfrm>
          <a:prstGeom prst="rect">
            <a:avLst/>
          </a:prstGeom>
        </p:spPr>
        <p:txBody>
          <a:bodyPr anchor="ctr">
            <a:noAutofit/>
          </a:bodyPr>
          <a:lstStyle>
            <a:lvl1pPr marL="0" indent="0" algn="ctr">
              <a:buNone/>
              <a:defRPr sz="2353">
                <a:solidFill>
                  <a:srgbClr val="000000"/>
                </a:solidFill>
              </a:defRPr>
            </a:lvl1pPr>
          </a:lstStyle>
          <a:p>
            <a:r>
              <a:rPr lang="en-US" dirty="0"/>
              <a:t>Click icon to add chart</a:t>
            </a:r>
          </a:p>
        </p:txBody>
      </p:sp>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19099" y="4794081"/>
            <a:ext cx="3666169" cy="230832"/>
          </a:xfrm>
          <a:prstGeom prst="rect">
            <a:avLst/>
          </a:prstGeom>
        </p:spPr>
        <p:txBody>
          <a:bodyPr lIns="0" tIns="0" r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UI bold 10/12. </a:t>
            </a:r>
          </a:p>
        </p:txBody>
      </p:sp>
      <p:sp>
        <p:nvSpPr>
          <p:cNvPr id="9" name="Text Placeholder 4"/>
          <p:cNvSpPr>
            <a:spLocks noGrp="1"/>
          </p:cNvSpPr>
          <p:nvPr>
            <p:ph type="body" sz="quarter" idx="12" hasCustomPrompt="1"/>
          </p:nvPr>
        </p:nvSpPr>
        <p:spPr>
          <a:xfrm>
            <a:off x="419100" y="5071080"/>
            <a:ext cx="3655273" cy="307777"/>
          </a:xfrm>
          <a:prstGeom prst="rect">
            <a:avLst/>
          </a:prstGeom>
        </p:spPr>
        <p:txBody>
          <a:bodyPr lIns="0" tIns="0" rIns="0" bIns="0"/>
          <a:lstStyle>
            <a:lvl1pPr marL="0" indent="0">
              <a:lnSpc>
                <a:spcPct val="100000"/>
              </a:lnSpc>
              <a:spcBef>
                <a:spcPts val="882"/>
              </a:spcBef>
              <a:buFont typeface="Arial" panose="020B0604020202020204" pitchFamily="34" charset="0"/>
              <a:buNone/>
              <a:defRPr sz="10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10/12. The quick brown fox jumps over the lazy dog.</a:t>
            </a:r>
          </a:p>
        </p:txBody>
      </p:sp>
      <p:sp>
        <p:nvSpPr>
          <p:cNvPr id="20" name="Chart Placeholder 6"/>
          <p:cNvSpPr>
            <a:spLocks noGrp="1"/>
          </p:cNvSpPr>
          <p:nvPr>
            <p:ph type="chart" sz="quarter" idx="22"/>
          </p:nvPr>
        </p:nvSpPr>
        <p:spPr>
          <a:xfrm>
            <a:off x="4303152" y="1950781"/>
            <a:ext cx="3607487" cy="2748220"/>
          </a:xfrm>
          <a:prstGeom prst="rect">
            <a:avLst/>
          </a:prstGeom>
        </p:spPr>
        <p:txBody>
          <a:bodyPr anchor="ctr">
            <a:noAutofit/>
          </a:bodyPr>
          <a:lstStyle>
            <a:lvl1pPr marL="0" indent="0" algn="ctr">
              <a:buNone/>
              <a:defRPr sz="2353">
                <a:solidFill>
                  <a:srgbClr val="000000"/>
                </a:solidFill>
              </a:defRPr>
            </a:lvl1pPr>
          </a:lstStyle>
          <a:p>
            <a:r>
              <a:rPr lang="en-US" dirty="0"/>
              <a:t>Click icon to add chart</a:t>
            </a:r>
          </a:p>
        </p:txBody>
      </p:sp>
      <p:sp>
        <p:nvSpPr>
          <p:cNvPr id="15" name="Text Placeholder 3">
            <a:extLst>
              <a:ext uri="{FF2B5EF4-FFF2-40B4-BE49-F238E27FC236}">
                <a16:creationId xmlns:a16="http://schemas.microsoft.com/office/drawing/2014/main" id="{D4EEFC93-5F54-47F0-9569-BECC76A76C96}"/>
              </a:ext>
            </a:extLst>
          </p:cNvPr>
          <p:cNvSpPr>
            <a:spLocks noGrp="1"/>
          </p:cNvSpPr>
          <p:nvPr>
            <p:ph type="body" sz="quarter" idx="25" hasCustomPrompt="1"/>
          </p:nvPr>
        </p:nvSpPr>
        <p:spPr>
          <a:xfrm>
            <a:off x="4314044" y="4794081"/>
            <a:ext cx="3596595" cy="230832"/>
          </a:xfrm>
          <a:prstGeom prst="rect">
            <a:avLst/>
          </a:prstGeom>
        </p:spPr>
        <p:txBody>
          <a:bodyPr lIns="0" tIns="0" r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UI bold 10/12. </a:t>
            </a:r>
          </a:p>
        </p:txBody>
      </p:sp>
      <p:sp>
        <p:nvSpPr>
          <p:cNvPr id="17" name="Text Placeholder 4"/>
          <p:cNvSpPr>
            <a:spLocks noGrp="1"/>
          </p:cNvSpPr>
          <p:nvPr>
            <p:ph type="body" sz="quarter" idx="18" hasCustomPrompt="1"/>
          </p:nvPr>
        </p:nvSpPr>
        <p:spPr>
          <a:xfrm>
            <a:off x="4303152" y="5071080"/>
            <a:ext cx="3607487" cy="307777"/>
          </a:xfrm>
          <a:prstGeom prst="rect">
            <a:avLst/>
          </a:prstGeom>
        </p:spPr>
        <p:txBody>
          <a:bodyPr vert="horz" wrap="square" lIns="0" tIns="0" rIns="0" bIns="0" rtlCol="0">
            <a:spAutoFit/>
          </a:bodyPr>
          <a:lstStyle>
            <a:lvl1pPr>
              <a:lnSpc>
                <a:spcPct val="100000"/>
              </a:lnSpc>
              <a:tabLst/>
              <a:defRPr lang="en-US" sz="1000" b="0" i="0" spc="0" dirty="0" smtClean="0">
                <a:solidFill>
                  <a:srgbClr val="000000"/>
                </a:solidFill>
                <a:latin typeface="+mn-lt"/>
              </a:defRPr>
            </a:lvl1pPr>
          </a:lstStyle>
          <a:p>
            <a:pPr lvl="0"/>
            <a:r>
              <a:rPr lang="en-US"/>
              <a:t>Caption body copy Segoe UI Regular 10/12. The quick brown fox jumps over the lazy dog.</a:t>
            </a:r>
          </a:p>
        </p:txBody>
      </p:sp>
      <p:sp>
        <p:nvSpPr>
          <p:cNvPr id="21" name="Chart Placeholder 6"/>
          <p:cNvSpPr>
            <a:spLocks noGrp="1"/>
          </p:cNvSpPr>
          <p:nvPr>
            <p:ph type="chart" sz="quarter" idx="23"/>
          </p:nvPr>
        </p:nvSpPr>
        <p:spPr>
          <a:xfrm>
            <a:off x="8139412" y="1950781"/>
            <a:ext cx="3623051" cy="2748220"/>
          </a:xfrm>
          <a:prstGeom prst="rect">
            <a:avLst/>
          </a:prstGeom>
        </p:spPr>
        <p:txBody>
          <a:bodyPr anchor="ctr">
            <a:noAutofit/>
          </a:bodyPr>
          <a:lstStyle>
            <a:lvl1pPr marL="0" indent="0" algn="ctr">
              <a:buNone/>
              <a:defRPr sz="2353">
                <a:solidFill>
                  <a:srgbClr val="000000"/>
                </a:solidFill>
              </a:defRPr>
            </a:lvl1pPr>
          </a:lstStyle>
          <a:p>
            <a:r>
              <a:rPr lang="en-US" dirty="0"/>
              <a:t>Click icon to add chart</a:t>
            </a:r>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8139413" y="5071080"/>
            <a:ext cx="3633487" cy="307777"/>
          </a:xfrm>
          <a:prstGeom prst="rect">
            <a:avLst/>
          </a:prstGeom>
        </p:spPr>
        <p:txBody>
          <a:bodyPr vert="horz" wrap="square" lIns="0" tIns="0" rIns="0" bIns="0" rtlCol="0">
            <a:spAutoFit/>
          </a:bodyPr>
          <a:lstStyle>
            <a:lvl1pPr>
              <a:lnSpc>
                <a:spcPct val="100000"/>
              </a:lnSpc>
              <a:tabLst/>
              <a:defRPr lang="en-US" sz="1000" b="0" i="0" spc="0" dirty="0" smtClean="0">
                <a:solidFill>
                  <a:srgbClr val="000000"/>
                </a:solidFill>
                <a:latin typeface="+mn-lt"/>
              </a:defRPr>
            </a:lvl1pPr>
          </a:lstStyle>
          <a:p>
            <a:pPr lvl="0"/>
            <a:r>
              <a:rPr lang="en-US"/>
              <a:t>Caption body copy Segoe UI Regular 10/12.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8139413" y="4794081"/>
            <a:ext cx="3629278" cy="230832"/>
          </a:xfrm>
          <a:prstGeom prst="rect">
            <a:avLst/>
          </a:prstGeom>
        </p:spPr>
        <p:txBody>
          <a:bodyPr lIns="0" tIns="0" r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UI bold 10/12. </a:t>
            </a:r>
          </a:p>
        </p:txBody>
      </p:sp>
      <p:sp>
        <p:nvSpPr>
          <p:cNvPr id="5" name="Footer Placeholder 1">
            <a:extLst>
              <a:ext uri="{FF2B5EF4-FFF2-40B4-BE49-F238E27FC236}">
                <a16:creationId xmlns:a16="http://schemas.microsoft.com/office/drawing/2014/main" id="{453ADA6D-9E40-4A03-8A63-73B6DFA34FE7}"/>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345316642"/>
      </p:ext>
    </p:extLst>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able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9320125-45A4-4C74-9D99-B161A1AC8C9F}"/>
              </a:ext>
            </a:extLst>
          </p:cNvPr>
          <p:cNvSpPr>
            <a:spLocks noGrp="1"/>
          </p:cNvSpPr>
          <p:nvPr>
            <p:ph type="title"/>
          </p:nvPr>
        </p:nvSpPr>
        <p:spPr/>
        <p:txBody>
          <a:bodyPr/>
          <a:lstStyle/>
          <a:p>
            <a:r>
              <a:rPr lang="en-US"/>
              <a:t>Click to edit Master title style</a:t>
            </a:r>
          </a:p>
        </p:txBody>
      </p:sp>
      <p:sp>
        <p:nvSpPr>
          <p:cNvPr id="4" name="Table Placeholder 3"/>
          <p:cNvSpPr>
            <a:spLocks noGrp="1"/>
          </p:cNvSpPr>
          <p:nvPr>
            <p:ph type="tbl" sz="quarter" idx="10"/>
          </p:nvPr>
        </p:nvSpPr>
        <p:spPr>
          <a:xfrm>
            <a:off x="418644" y="1457325"/>
            <a:ext cx="11343820" cy="4067176"/>
          </a:xfrm>
          <a:prstGeom prst="rect">
            <a:avLst/>
          </a:prstGeom>
        </p:spPr>
        <p:txBody>
          <a:bodyPr anchor="ctr" anchorCtr="0"/>
          <a:lstStyle>
            <a:lvl1pPr algn="ctr">
              <a:defRPr sz="2400"/>
            </a:lvl1pPr>
          </a:lstStyle>
          <a:p>
            <a:r>
              <a:rPr lang="en-US" dirty="0"/>
              <a:t>Click icon to add table</a:t>
            </a:r>
          </a:p>
        </p:txBody>
      </p:sp>
      <p:sp>
        <p:nvSpPr>
          <p:cNvPr id="6" name="Footer Placeholder 1">
            <a:extLst>
              <a:ext uri="{FF2B5EF4-FFF2-40B4-BE49-F238E27FC236}">
                <a16:creationId xmlns:a16="http://schemas.microsoft.com/office/drawing/2014/main" id="{6A78ED9F-8DCD-4BC7-9021-4DDB0C8C43C8}"/>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27641596"/>
      </p:ext>
    </p:extLst>
  </p:cSld>
  <p:clrMapOvr>
    <a:masterClrMapping/>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Lab exercise layout - 1">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two rows</a:t>
            </a:r>
          </a:p>
        </p:txBody>
      </p:sp>
      <p:sp>
        <p:nvSpPr>
          <p:cNvPr id="5" name="Text Placeholder 4"/>
          <p:cNvSpPr>
            <a:spLocks noGrp="1"/>
          </p:cNvSpPr>
          <p:nvPr>
            <p:ph type="body" sz="quarter" idx="11" hasCustomPrompt="1"/>
          </p:nvPr>
        </p:nvSpPr>
        <p:spPr>
          <a:xfrm>
            <a:off x="1568744" y="1456896"/>
            <a:ext cx="10204614" cy="896552"/>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lvl="1"/>
            <a:r>
              <a:rPr lang="en-US"/>
              <a:t>Body copy Segoe UI </a:t>
            </a:r>
            <a:r>
              <a:rPr lang="en-US" err="1"/>
              <a:t>Semibold</a:t>
            </a:r>
            <a:r>
              <a:rPr lang="en-US"/>
              <a:t> 20/24. </a:t>
            </a:r>
          </a:p>
          <a:p>
            <a:pPr lvl="1"/>
            <a:r>
              <a:rPr lang="en-US"/>
              <a:t>The quick brown fox jumps over the lazy dog. The quick brown fox jumps over the lazy dog. The quick brown fox jumps over the lazy dog.</a:t>
            </a:r>
          </a:p>
        </p:txBody>
      </p:sp>
      <p:sp>
        <p:nvSpPr>
          <p:cNvPr id="14" name="Text Placeholder 4"/>
          <p:cNvSpPr>
            <a:spLocks noGrp="1"/>
          </p:cNvSpPr>
          <p:nvPr>
            <p:ph type="body" sz="quarter" idx="15" hasCustomPrompt="1"/>
          </p:nvPr>
        </p:nvSpPr>
        <p:spPr>
          <a:xfrm>
            <a:off x="432090" y="2980724"/>
            <a:ext cx="11341268" cy="537176"/>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a:t>
            </a:r>
            <a:r>
              <a:rPr lang="en-US" err="1"/>
              <a:t>Semibold</a:t>
            </a:r>
            <a:r>
              <a:rPr lang="en-US"/>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90" y="3517900"/>
            <a:ext cx="5435768" cy="2006600"/>
          </a:xfrm>
          <a:prstGeom prst="rect">
            <a:avLst/>
          </a:prstGeom>
          <a:ln w="19050">
            <a:solidFill>
              <a:schemeClr val="accent4"/>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6337590" y="3517900"/>
            <a:ext cx="5435768" cy="2006600"/>
          </a:xfrm>
          <a:prstGeom prst="rect">
            <a:avLst/>
          </a:prstGeom>
          <a:ln w="19050">
            <a:solidFill>
              <a:schemeClr val="accent4"/>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6" name="Footer Placeholder 1">
            <a:extLst>
              <a:ext uri="{FF2B5EF4-FFF2-40B4-BE49-F238E27FC236}">
                <a16:creationId xmlns:a16="http://schemas.microsoft.com/office/drawing/2014/main" id="{68B75876-CF77-420E-95A4-0C529E408856}"/>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068951825"/>
      </p:ext>
    </p:extLst>
  </p:cSld>
  <p:clrMapOvr>
    <a:masterClrMapping/>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Lab exercise layout - 2">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440494"/>
            <a:ext cx="11341268" cy="680196"/>
          </a:xfrm>
        </p:spPr>
        <p:txBody>
          <a:bodyPr/>
          <a:lstStyle>
            <a:lvl1pPr>
              <a:defRPr/>
            </a:lvl1pPr>
          </a:lstStyle>
          <a:p>
            <a:r>
              <a:rPr lang="en-US"/>
              <a:t>Text layout: three rows</a:t>
            </a:r>
          </a:p>
        </p:txBody>
      </p:sp>
      <p:sp>
        <p:nvSpPr>
          <p:cNvPr id="14" name="Text Placeholder 4"/>
          <p:cNvSpPr>
            <a:spLocks noGrp="1"/>
          </p:cNvSpPr>
          <p:nvPr>
            <p:ph type="body" sz="quarter" idx="15" hasCustomPrompt="1"/>
          </p:nvPr>
        </p:nvSpPr>
        <p:spPr>
          <a:xfrm>
            <a:off x="418643" y="1456896"/>
            <a:ext cx="11341268" cy="537176"/>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a:t>
            </a:r>
            <a:r>
              <a:rPr lang="en-US" err="1"/>
              <a:t>Semibold</a:t>
            </a:r>
            <a:r>
              <a:rPr lang="en-US"/>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89" y="1994072"/>
            <a:ext cx="3650357" cy="2006600"/>
          </a:xfrm>
          <a:prstGeom prst="rect">
            <a:avLst/>
          </a:prstGeom>
          <a:ln w="19050">
            <a:solidFill>
              <a:schemeClr val="accent4"/>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4277544" y="1994072"/>
            <a:ext cx="3650357" cy="2006600"/>
          </a:xfrm>
          <a:prstGeom prst="rect">
            <a:avLst/>
          </a:prstGeom>
          <a:ln w="19050">
            <a:solidFill>
              <a:schemeClr val="accent4"/>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8" name="Text Placeholder 3">
            <a:extLst>
              <a:ext uri="{FF2B5EF4-FFF2-40B4-BE49-F238E27FC236}">
                <a16:creationId xmlns:a16="http://schemas.microsoft.com/office/drawing/2014/main" id="{BAA6534B-85AD-4091-8AA3-8445CC36C8FE}"/>
              </a:ext>
            </a:extLst>
          </p:cNvPr>
          <p:cNvSpPr>
            <a:spLocks noGrp="1"/>
          </p:cNvSpPr>
          <p:nvPr>
            <p:ph type="body" sz="quarter" idx="18"/>
          </p:nvPr>
        </p:nvSpPr>
        <p:spPr>
          <a:xfrm>
            <a:off x="8123000" y="1994072"/>
            <a:ext cx="3650357" cy="2006600"/>
          </a:xfrm>
          <a:prstGeom prst="rect">
            <a:avLst/>
          </a:prstGeom>
          <a:ln w="19050">
            <a:solidFill>
              <a:schemeClr val="accent4"/>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5" name="Footer Placeholder 1">
            <a:extLst>
              <a:ext uri="{FF2B5EF4-FFF2-40B4-BE49-F238E27FC236}">
                <a16:creationId xmlns:a16="http://schemas.microsoft.com/office/drawing/2014/main" id="{B5425D6F-5786-43B6-A96D-5D9F5E693787}"/>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946948918"/>
      </p:ext>
    </p:extLst>
  </p:cSld>
  <p:clrMapOvr>
    <a:masterClrMapping/>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Lab exercise layout - 3">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440494"/>
            <a:ext cx="11341268" cy="680196"/>
          </a:xfrm>
        </p:spPr>
        <p:txBody>
          <a:bodyPr/>
          <a:lstStyle>
            <a:lvl1pPr>
              <a:defRPr/>
            </a:lvl1pPr>
          </a:lstStyle>
          <a:p>
            <a:r>
              <a:rPr lang="en-US"/>
              <a:t>Text layout: three rows</a:t>
            </a:r>
          </a:p>
        </p:txBody>
      </p:sp>
      <p:sp>
        <p:nvSpPr>
          <p:cNvPr id="14" name="Text Placeholder 4"/>
          <p:cNvSpPr>
            <a:spLocks noGrp="1"/>
          </p:cNvSpPr>
          <p:nvPr>
            <p:ph type="body" sz="quarter" idx="15" hasCustomPrompt="1"/>
          </p:nvPr>
        </p:nvSpPr>
        <p:spPr>
          <a:xfrm>
            <a:off x="418643" y="1456896"/>
            <a:ext cx="11341268" cy="537176"/>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a:t>
            </a:r>
            <a:r>
              <a:rPr lang="en-US" err="1"/>
              <a:t>Semibold</a:t>
            </a:r>
            <a:r>
              <a:rPr lang="en-US"/>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89" y="1994072"/>
            <a:ext cx="3650357" cy="1685753"/>
          </a:xfrm>
          <a:prstGeom prst="rect">
            <a:avLst/>
          </a:prstGeom>
          <a:ln w="19050">
            <a:solidFill>
              <a:schemeClr val="accent4"/>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4277544" y="1994072"/>
            <a:ext cx="3650357" cy="1685753"/>
          </a:xfrm>
          <a:prstGeom prst="rect">
            <a:avLst/>
          </a:prstGeom>
          <a:ln w="19050">
            <a:solidFill>
              <a:schemeClr val="accent4"/>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8" name="Text Placeholder 3">
            <a:extLst>
              <a:ext uri="{FF2B5EF4-FFF2-40B4-BE49-F238E27FC236}">
                <a16:creationId xmlns:a16="http://schemas.microsoft.com/office/drawing/2014/main" id="{BAA6534B-85AD-4091-8AA3-8445CC36C8FE}"/>
              </a:ext>
            </a:extLst>
          </p:cNvPr>
          <p:cNvSpPr>
            <a:spLocks noGrp="1"/>
          </p:cNvSpPr>
          <p:nvPr>
            <p:ph type="body" sz="quarter" idx="18"/>
          </p:nvPr>
        </p:nvSpPr>
        <p:spPr>
          <a:xfrm>
            <a:off x="8123000" y="1994072"/>
            <a:ext cx="3650357" cy="1685753"/>
          </a:xfrm>
          <a:prstGeom prst="rect">
            <a:avLst/>
          </a:prstGeom>
          <a:ln w="19050">
            <a:solidFill>
              <a:schemeClr val="accent4"/>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9" name="Text Placeholder 3">
            <a:extLst>
              <a:ext uri="{FF2B5EF4-FFF2-40B4-BE49-F238E27FC236}">
                <a16:creationId xmlns:a16="http://schemas.microsoft.com/office/drawing/2014/main" id="{E6D80433-266B-4248-A258-DDF54D650DFC}"/>
              </a:ext>
            </a:extLst>
          </p:cNvPr>
          <p:cNvSpPr>
            <a:spLocks noGrp="1"/>
          </p:cNvSpPr>
          <p:nvPr>
            <p:ph type="body" sz="quarter" idx="19"/>
          </p:nvPr>
        </p:nvSpPr>
        <p:spPr>
          <a:xfrm>
            <a:off x="432089" y="3846598"/>
            <a:ext cx="3650357" cy="1685753"/>
          </a:xfrm>
          <a:prstGeom prst="rect">
            <a:avLst/>
          </a:prstGeom>
          <a:ln w="19050">
            <a:solidFill>
              <a:schemeClr val="accent4"/>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10" name="Text Placeholder 3">
            <a:extLst>
              <a:ext uri="{FF2B5EF4-FFF2-40B4-BE49-F238E27FC236}">
                <a16:creationId xmlns:a16="http://schemas.microsoft.com/office/drawing/2014/main" id="{1CFB4F84-2AE0-40B1-A3E4-5505E85C8B2E}"/>
              </a:ext>
            </a:extLst>
          </p:cNvPr>
          <p:cNvSpPr>
            <a:spLocks noGrp="1"/>
          </p:cNvSpPr>
          <p:nvPr>
            <p:ph type="body" sz="quarter" idx="20"/>
          </p:nvPr>
        </p:nvSpPr>
        <p:spPr>
          <a:xfrm>
            <a:off x="4277544" y="3846598"/>
            <a:ext cx="3650357" cy="1685753"/>
          </a:xfrm>
          <a:prstGeom prst="rect">
            <a:avLst/>
          </a:prstGeom>
          <a:ln w="19050">
            <a:solidFill>
              <a:schemeClr val="accent4"/>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11" name="Text Placeholder 3">
            <a:extLst>
              <a:ext uri="{FF2B5EF4-FFF2-40B4-BE49-F238E27FC236}">
                <a16:creationId xmlns:a16="http://schemas.microsoft.com/office/drawing/2014/main" id="{E6BF108F-CD54-497C-81CA-E67ED2BA7279}"/>
              </a:ext>
            </a:extLst>
          </p:cNvPr>
          <p:cNvSpPr>
            <a:spLocks noGrp="1"/>
          </p:cNvSpPr>
          <p:nvPr>
            <p:ph type="body" sz="quarter" idx="21"/>
          </p:nvPr>
        </p:nvSpPr>
        <p:spPr>
          <a:xfrm>
            <a:off x="8123000" y="3846598"/>
            <a:ext cx="3650357" cy="1685753"/>
          </a:xfrm>
          <a:prstGeom prst="rect">
            <a:avLst/>
          </a:prstGeom>
          <a:ln w="19050">
            <a:solidFill>
              <a:schemeClr val="accent4"/>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5" name="Footer Placeholder 1">
            <a:extLst>
              <a:ext uri="{FF2B5EF4-FFF2-40B4-BE49-F238E27FC236}">
                <a16:creationId xmlns:a16="http://schemas.microsoft.com/office/drawing/2014/main" id="{F2E41971-C1D5-428F-BAD7-1B3A7C763E19}"/>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870788655"/>
      </p:ext>
    </p:extLst>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ext layout with 5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E9BCCFC-4FF6-4830-A847-5D80FC718EF3}"/>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6" name="Text Placeholder 5">
            <a:extLst>
              <a:ext uri="{FF2B5EF4-FFF2-40B4-BE49-F238E27FC236}">
                <a16:creationId xmlns:a16="http://schemas.microsoft.com/office/drawing/2014/main" id="{D9DBD290-484B-46DF-8655-98465D6EA681}"/>
              </a:ext>
            </a:extLst>
          </p:cNvPr>
          <p:cNvSpPr>
            <a:spLocks noGrp="1"/>
          </p:cNvSpPr>
          <p:nvPr>
            <p:ph type="body" sz="quarter" idx="20" hasCustomPrompt="1"/>
          </p:nvPr>
        </p:nvSpPr>
        <p:spPr>
          <a:xfrm>
            <a:off x="418643" y="1454471"/>
            <a:ext cx="11328812" cy="369332"/>
          </a:xfrm>
          <a:prstGeom prst="rect">
            <a:avLst/>
          </a:prstGeom>
        </p:spPr>
        <p:txBody>
          <a:bodyPr vert="horz" lIns="0" tIns="0" rIns="0" bIns="0" rtlCol="0">
            <a:spAutoFit/>
          </a:bodyPr>
          <a:lstStyle>
            <a:lvl1pPr>
              <a:defRPr lang="en-US" sz="2400" dirty="0"/>
            </a:lvl1pPr>
          </a:lstStyle>
          <a:p>
            <a:pPr lvl="0"/>
            <a:r>
              <a:rPr lang="en-US"/>
              <a:t>Body copy Segoe UI </a:t>
            </a:r>
            <a:r>
              <a:rPr lang="en-US" err="1"/>
              <a:t>Semibold</a:t>
            </a:r>
            <a:r>
              <a:rPr lang="en-US"/>
              <a:t> 20/24.</a:t>
            </a:r>
          </a:p>
        </p:txBody>
      </p:sp>
      <p:sp>
        <p:nvSpPr>
          <p:cNvPr id="5" name="Text Placeholder 4"/>
          <p:cNvSpPr>
            <a:spLocks noGrp="1"/>
          </p:cNvSpPr>
          <p:nvPr>
            <p:ph type="body" sz="quarter" idx="11" hasCustomPrompt="1"/>
          </p:nvPr>
        </p:nvSpPr>
        <p:spPr>
          <a:xfrm>
            <a:off x="431096" y="2160416"/>
            <a:ext cx="2134053" cy="2456809"/>
          </a:xfrm>
          <a:prstGeom prst="rect">
            <a:avLst/>
          </a:prstGeom>
          <a:solidFill>
            <a:schemeClr val="bg1">
              <a:lumMod val="95000"/>
            </a:schemeClr>
          </a:solidFill>
        </p:spPr>
        <p:txBody>
          <a:bodyPr lIns="91440" tIns="91440" rIns="91440" bIns="91440">
            <a:noAutofit/>
          </a:bodyPr>
          <a:lstStyle>
            <a:lvl1pPr marL="0" indent="0">
              <a:lnSpc>
                <a:spcPct val="100000"/>
              </a:lnSpc>
              <a:spcBef>
                <a:spcPts val="200"/>
              </a:spcBef>
              <a:spcAft>
                <a:spcPts val="600"/>
              </a:spcAft>
              <a:buNone/>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14" name="Text Placeholder 4"/>
          <p:cNvSpPr>
            <a:spLocks noGrp="1"/>
          </p:cNvSpPr>
          <p:nvPr>
            <p:ph type="body" sz="quarter" idx="15" hasCustomPrompt="1"/>
          </p:nvPr>
        </p:nvSpPr>
        <p:spPr>
          <a:xfrm>
            <a:off x="2729786" y="2159000"/>
            <a:ext cx="2134053" cy="2456809"/>
          </a:xfrm>
          <a:prstGeom prst="rect">
            <a:avLst/>
          </a:prstGeom>
          <a:solidFill>
            <a:schemeClr val="bg1">
              <a:lumMod val="95000"/>
            </a:schemeClr>
          </a:solidFill>
        </p:spPr>
        <p:txBody>
          <a:bodyPr lIns="91440" tIns="91440" rIns="91440" bIns="91440">
            <a:noAutofit/>
          </a:bodyPr>
          <a:lstStyle>
            <a:lvl1pPr marL="0" indent="0">
              <a:lnSpc>
                <a:spcPct val="100000"/>
              </a:lnSpc>
              <a:spcBef>
                <a:spcPts val="200"/>
              </a:spcBef>
              <a:spcAft>
                <a:spcPts val="600"/>
              </a:spcAft>
              <a:buNone/>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sz="1400">
                <a:solidFill>
                  <a:schemeClr val="tx1"/>
                </a:solidFill>
              </a:defRPr>
            </a:lvl2pPr>
            <a:lvl3pPr marL="448193" indent="0">
              <a:buNone/>
              <a:defRPr/>
            </a:lvl3pPr>
            <a:lvl4pPr marL="672290" indent="0">
              <a:buNone/>
              <a:defRPr/>
            </a:lvl4pPr>
            <a:lvl5pPr marL="896386" indent="0">
              <a:buNone/>
              <a:defRPr/>
            </a:lvl5pPr>
          </a:lstStyle>
          <a:p>
            <a:pPr lvl="0"/>
            <a:r>
              <a:rPr lang="en-US"/>
              <a:t>Paragraph title Segoe UI bold 14</a:t>
            </a:r>
          </a:p>
          <a:p>
            <a:pPr lvl="1"/>
            <a:r>
              <a:rPr lang="en-US"/>
              <a:t>Body copy Segoe UI Regular 14/18. The quick brown fox jumps over the lazy dog. The quick brown fox jumps over the lazy dog. The quick brown fox jumps over the lazy dog.</a:t>
            </a:r>
          </a:p>
        </p:txBody>
      </p:sp>
      <p:sp>
        <p:nvSpPr>
          <p:cNvPr id="16" name="Text Placeholder 4"/>
          <p:cNvSpPr>
            <a:spLocks noGrp="1"/>
          </p:cNvSpPr>
          <p:nvPr>
            <p:ph type="body" sz="quarter" idx="17" hasCustomPrompt="1"/>
          </p:nvPr>
        </p:nvSpPr>
        <p:spPr>
          <a:xfrm>
            <a:off x="5028476" y="2159000"/>
            <a:ext cx="2134053" cy="2456809"/>
          </a:xfrm>
          <a:prstGeom prst="rect">
            <a:avLst/>
          </a:prstGeom>
          <a:solidFill>
            <a:schemeClr val="bg1">
              <a:lumMod val="95000"/>
            </a:schemeClr>
          </a:solidFill>
        </p:spPr>
        <p:txBody>
          <a:bodyPr lIns="91440" tIns="91440" rIns="91440" bIns="91440">
            <a:noAutofit/>
          </a:bodyPr>
          <a:lstStyle>
            <a:lvl1pPr marL="0" marR="0" indent="0" algn="l" defTabSz="914367" rtl="0" eaLnBrk="1" fontAlgn="auto" latinLnBrk="0" hangingPunct="1">
              <a:lnSpc>
                <a:spcPct val="100000"/>
              </a:lnSpc>
              <a:spcBef>
                <a:spcPts val="200"/>
              </a:spcBef>
              <a:spcAft>
                <a:spcPts val="600"/>
              </a:spcAft>
              <a:buClrTx/>
              <a:buSzPct val="90000"/>
              <a:buFont typeface="Wingdings" panose="05000000000000000000" pitchFamily="2" charset="2"/>
              <a:buNone/>
              <a:tabLst/>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18" name="Text Placeholder 4"/>
          <p:cNvSpPr>
            <a:spLocks noGrp="1"/>
          </p:cNvSpPr>
          <p:nvPr>
            <p:ph type="body" sz="quarter" idx="19" hasCustomPrompt="1"/>
          </p:nvPr>
        </p:nvSpPr>
        <p:spPr>
          <a:xfrm>
            <a:off x="7327166" y="2159000"/>
            <a:ext cx="2134053" cy="2456809"/>
          </a:xfrm>
          <a:prstGeom prst="rect">
            <a:avLst/>
          </a:prstGeom>
          <a:solidFill>
            <a:schemeClr val="bg1">
              <a:lumMod val="95000"/>
            </a:schemeClr>
          </a:solidFill>
        </p:spPr>
        <p:txBody>
          <a:bodyPr lIns="91440" tIns="91440" rIns="91440" bIns="91440">
            <a:noAutofit/>
          </a:bodyPr>
          <a:lstStyle>
            <a:lvl1pPr marL="0" marR="0" indent="0" algn="l" defTabSz="914367" rtl="0" eaLnBrk="1" fontAlgn="auto" latinLnBrk="0" hangingPunct="1">
              <a:lnSpc>
                <a:spcPct val="100000"/>
              </a:lnSpc>
              <a:spcBef>
                <a:spcPts val="200"/>
              </a:spcBef>
              <a:spcAft>
                <a:spcPts val="600"/>
              </a:spcAft>
              <a:buClrTx/>
              <a:buSzPct val="90000"/>
              <a:buFont typeface="Wingdings" panose="05000000000000000000" pitchFamily="2" charset="2"/>
              <a:buNone/>
              <a:tabLst/>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13" name="Text Placeholder 4">
            <a:extLst>
              <a:ext uri="{FF2B5EF4-FFF2-40B4-BE49-F238E27FC236}">
                <a16:creationId xmlns:a16="http://schemas.microsoft.com/office/drawing/2014/main" id="{D4B800CD-E20F-4ADE-A8FB-C72028E17AA0}"/>
              </a:ext>
            </a:extLst>
          </p:cNvPr>
          <p:cNvSpPr>
            <a:spLocks noGrp="1"/>
          </p:cNvSpPr>
          <p:nvPr>
            <p:ph type="body" sz="quarter" idx="21" hasCustomPrompt="1"/>
          </p:nvPr>
        </p:nvSpPr>
        <p:spPr>
          <a:xfrm>
            <a:off x="9625854" y="2159000"/>
            <a:ext cx="2134053" cy="2456809"/>
          </a:xfrm>
          <a:prstGeom prst="rect">
            <a:avLst/>
          </a:prstGeom>
          <a:solidFill>
            <a:schemeClr val="bg1">
              <a:lumMod val="95000"/>
            </a:schemeClr>
          </a:solidFill>
        </p:spPr>
        <p:txBody>
          <a:bodyPr lIns="91440" tIns="91440" rIns="91440" bIns="91440">
            <a:noAutofit/>
          </a:bodyPr>
          <a:lstStyle>
            <a:lvl1pPr marL="0" marR="0" indent="0" algn="l" defTabSz="914367" rtl="0" eaLnBrk="1" fontAlgn="auto" latinLnBrk="0" hangingPunct="1">
              <a:lnSpc>
                <a:spcPct val="100000"/>
              </a:lnSpc>
              <a:spcBef>
                <a:spcPts val="200"/>
              </a:spcBef>
              <a:spcAft>
                <a:spcPts val="600"/>
              </a:spcAft>
              <a:buClrTx/>
              <a:buSzPct val="90000"/>
              <a:buFont typeface="Wingdings" panose="05000000000000000000" pitchFamily="2" charset="2"/>
              <a:buNone/>
              <a:tabLst/>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4" name="Footer Placeholder 1">
            <a:extLst>
              <a:ext uri="{FF2B5EF4-FFF2-40B4-BE49-F238E27FC236}">
                <a16:creationId xmlns:a16="http://schemas.microsoft.com/office/drawing/2014/main" id="{FBE795F1-CEE6-456B-ABC9-7B95E3863397}"/>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453116902"/>
      </p:ext>
    </p:extLst>
  </p:cSld>
  <p:clrMapOvr>
    <a:masterClrMapping/>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ext layout with 3 columns &amp; 2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E9BCCFC-4FF6-4830-A847-5D80FC718EF3}"/>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6" name="Text Placeholder 5">
            <a:extLst>
              <a:ext uri="{FF2B5EF4-FFF2-40B4-BE49-F238E27FC236}">
                <a16:creationId xmlns:a16="http://schemas.microsoft.com/office/drawing/2014/main" id="{D9DBD290-484B-46DF-8655-98465D6EA681}"/>
              </a:ext>
            </a:extLst>
          </p:cNvPr>
          <p:cNvSpPr>
            <a:spLocks noGrp="1"/>
          </p:cNvSpPr>
          <p:nvPr>
            <p:ph type="body" sz="quarter" idx="20" hasCustomPrompt="1"/>
          </p:nvPr>
        </p:nvSpPr>
        <p:spPr>
          <a:xfrm>
            <a:off x="418643" y="1183948"/>
            <a:ext cx="11328812" cy="369332"/>
          </a:xfrm>
          <a:prstGeom prst="rect">
            <a:avLst/>
          </a:prstGeom>
        </p:spPr>
        <p:txBody>
          <a:bodyPr lIns="0" tIns="0" rIns="0" bIns="0"/>
          <a:lstStyle>
            <a:lvl1pPr>
              <a:defRPr sz="2400"/>
            </a:lvl1pPr>
          </a:lstStyle>
          <a:p>
            <a:pPr lvl="0"/>
            <a:r>
              <a:rPr lang="en-US"/>
              <a:t>Body copy Segoe UI </a:t>
            </a:r>
            <a:r>
              <a:rPr lang="en-US" err="1"/>
              <a:t>Semibold</a:t>
            </a:r>
            <a:r>
              <a:rPr lang="en-US"/>
              <a:t> 20/24.</a:t>
            </a:r>
          </a:p>
        </p:txBody>
      </p:sp>
      <p:sp>
        <p:nvSpPr>
          <p:cNvPr id="5" name="Text Placeholder 4"/>
          <p:cNvSpPr>
            <a:spLocks noGrp="1"/>
          </p:cNvSpPr>
          <p:nvPr>
            <p:ph type="body" sz="quarter" idx="11" hasCustomPrompt="1"/>
          </p:nvPr>
        </p:nvSpPr>
        <p:spPr>
          <a:xfrm>
            <a:off x="431095" y="2160417"/>
            <a:ext cx="3633787" cy="1605133"/>
          </a:xfrm>
          <a:prstGeom prst="rect">
            <a:avLst/>
          </a:prstGeom>
          <a:solidFill>
            <a:schemeClr val="bg1">
              <a:lumMod val="95000"/>
            </a:schemeClr>
          </a:solidFill>
        </p:spPr>
        <p:txBody>
          <a:bodyPr lIns="91440" tIns="91440" rIns="91440" bIns="91440">
            <a:noAutofit/>
          </a:bodyPr>
          <a:lstStyle>
            <a:lvl1pPr marL="0" indent="0">
              <a:lnSpc>
                <a:spcPct val="100000"/>
              </a:lnSpc>
              <a:spcBef>
                <a:spcPts val="200"/>
              </a:spcBef>
              <a:spcAft>
                <a:spcPts val="600"/>
              </a:spcAft>
              <a:buNone/>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14" name="Text Placeholder 4"/>
          <p:cNvSpPr>
            <a:spLocks noGrp="1"/>
          </p:cNvSpPr>
          <p:nvPr>
            <p:ph type="body" sz="quarter" idx="15" hasCustomPrompt="1"/>
          </p:nvPr>
        </p:nvSpPr>
        <p:spPr>
          <a:xfrm>
            <a:off x="4316726" y="2159001"/>
            <a:ext cx="3593787" cy="1605133"/>
          </a:xfrm>
          <a:prstGeom prst="rect">
            <a:avLst/>
          </a:prstGeom>
          <a:solidFill>
            <a:schemeClr val="bg1">
              <a:lumMod val="95000"/>
            </a:schemeClr>
          </a:solidFill>
        </p:spPr>
        <p:txBody>
          <a:bodyPr lIns="91440" tIns="91440" rIns="91440" bIns="91440">
            <a:noAutofit/>
          </a:bodyPr>
          <a:lstStyle>
            <a:lvl1pPr marL="0" indent="0">
              <a:lnSpc>
                <a:spcPct val="100000"/>
              </a:lnSpc>
              <a:spcBef>
                <a:spcPts val="200"/>
              </a:spcBef>
              <a:spcAft>
                <a:spcPts val="600"/>
              </a:spcAft>
              <a:buNone/>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sz="1400">
                <a:solidFill>
                  <a:schemeClr val="tx1"/>
                </a:solidFill>
              </a:defRPr>
            </a:lvl2pPr>
            <a:lvl3pPr marL="448193" indent="0">
              <a:buNone/>
              <a:defRPr/>
            </a:lvl3pPr>
            <a:lvl4pPr marL="672290" indent="0">
              <a:buNone/>
              <a:defRPr/>
            </a:lvl4pPr>
            <a:lvl5pPr marL="896386" indent="0">
              <a:buNone/>
              <a:defRPr/>
            </a:lvl5pPr>
          </a:lstStyle>
          <a:p>
            <a:pPr lvl="0"/>
            <a:r>
              <a:rPr lang="en-US"/>
              <a:t>Paragraph title Segoe UI bold 14</a:t>
            </a:r>
          </a:p>
          <a:p>
            <a:pPr lvl="1"/>
            <a:r>
              <a:rPr lang="en-US"/>
              <a:t>Body copy Segoe UI Regular 14/18. The quick brown fox jumps over the lazy dog. The quick brown fox jumps over the lazy dog. The quick brown fox jumps over the lazy dog.</a:t>
            </a:r>
          </a:p>
        </p:txBody>
      </p:sp>
      <p:sp>
        <p:nvSpPr>
          <p:cNvPr id="13" name="Text Placeholder 4">
            <a:extLst>
              <a:ext uri="{FF2B5EF4-FFF2-40B4-BE49-F238E27FC236}">
                <a16:creationId xmlns:a16="http://schemas.microsoft.com/office/drawing/2014/main" id="{D4B800CD-E20F-4ADE-A8FB-C72028E17AA0}"/>
              </a:ext>
            </a:extLst>
          </p:cNvPr>
          <p:cNvSpPr>
            <a:spLocks noGrp="1"/>
          </p:cNvSpPr>
          <p:nvPr>
            <p:ph type="body" sz="quarter" idx="21" hasCustomPrompt="1"/>
          </p:nvPr>
        </p:nvSpPr>
        <p:spPr>
          <a:xfrm>
            <a:off x="8139113" y="2159001"/>
            <a:ext cx="3633786" cy="1605133"/>
          </a:xfrm>
          <a:prstGeom prst="rect">
            <a:avLst/>
          </a:prstGeom>
          <a:solidFill>
            <a:schemeClr val="bg1">
              <a:lumMod val="95000"/>
            </a:schemeClr>
          </a:solidFill>
        </p:spPr>
        <p:txBody>
          <a:bodyPr lIns="91440" tIns="91440" rIns="91440" bIns="91440">
            <a:noAutofit/>
          </a:bodyPr>
          <a:lstStyle>
            <a:lvl1pPr marL="0" marR="0" indent="0" algn="l" defTabSz="914367" rtl="0" eaLnBrk="1" fontAlgn="auto" latinLnBrk="0" hangingPunct="1">
              <a:lnSpc>
                <a:spcPct val="100000"/>
              </a:lnSpc>
              <a:spcBef>
                <a:spcPts val="200"/>
              </a:spcBef>
              <a:spcAft>
                <a:spcPts val="600"/>
              </a:spcAft>
              <a:buClrTx/>
              <a:buSzPct val="90000"/>
              <a:buFont typeface="Wingdings" panose="05000000000000000000" pitchFamily="2" charset="2"/>
              <a:buNone/>
              <a:tabLst/>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10" name="Text Placeholder 4">
            <a:extLst>
              <a:ext uri="{FF2B5EF4-FFF2-40B4-BE49-F238E27FC236}">
                <a16:creationId xmlns:a16="http://schemas.microsoft.com/office/drawing/2014/main" id="{5479F1E5-8DBD-42CA-8DB4-7162193F8C0A}"/>
              </a:ext>
            </a:extLst>
          </p:cNvPr>
          <p:cNvSpPr>
            <a:spLocks noGrp="1"/>
          </p:cNvSpPr>
          <p:nvPr>
            <p:ph type="body" sz="quarter" idx="22" hasCustomPrompt="1"/>
          </p:nvPr>
        </p:nvSpPr>
        <p:spPr>
          <a:xfrm>
            <a:off x="431095" y="3919367"/>
            <a:ext cx="3633787" cy="1605133"/>
          </a:xfrm>
          <a:prstGeom prst="rect">
            <a:avLst/>
          </a:prstGeom>
          <a:solidFill>
            <a:schemeClr val="bg1">
              <a:lumMod val="95000"/>
            </a:schemeClr>
          </a:solidFill>
        </p:spPr>
        <p:txBody>
          <a:bodyPr lIns="91440" tIns="91440" rIns="91440" bIns="91440">
            <a:noAutofit/>
          </a:bodyPr>
          <a:lstStyle>
            <a:lvl1pPr marL="0" indent="0">
              <a:lnSpc>
                <a:spcPct val="100000"/>
              </a:lnSpc>
              <a:spcBef>
                <a:spcPts val="200"/>
              </a:spcBef>
              <a:spcAft>
                <a:spcPts val="600"/>
              </a:spcAft>
              <a:buNone/>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11" name="Text Placeholder 4">
            <a:extLst>
              <a:ext uri="{FF2B5EF4-FFF2-40B4-BE49-F238E27FC236}">
                <a16:creationId xmlns:a16="http://schemas.microsoft.com/office/drawing/2014/main" id="{430DC868-B118-4581-BA96-109541166BC7}"/>
              </a:ext>
            </a:extLst>
          </p:cNvPr>
          <p:cNvSpPr>
            <a:spLocks noGrp="1"/>
          </p:cNvSpPr>
          <p:nvPr>
            <p:ph type="body" sz="quarter" idx="23" hasCustomPrompt="1"/>
          </p:nvPr>
        </p:nvSpPr>
        <p:spPr>
          <a:xfrm>
            <a:off x="4316726" y="3917951"/>
            <a:ext cx="3593787" cy="1605133"/>
          </a:xfrm>
          <a:prstGeom prst="rect">
            <a:avLst/>
          </a:prstGeom>
          <a:solidFill>
            <a:schemeClr val="bg1">
              <a:lumMod val="95000"/>
            </a:schemeClr>
          </a:solidFill>
        </p:spPr>
        <p:txBody>
          <a:bodyPr lIns="91440" tIns="91440" rIns="91440" bIns="91440">
            <a:noAutofit/>
          </a:bodyPr>
          <a:lstStyle>
            <a:lvl1pPr marL="0" indent="0">
              <a:lnSpc>
                <a:spcPct val="100000"/>
              </a:lnSpc>
              <a:spcBef>
                <a:spcPts val="200"/>
              </a:spcBef>
              <a:spcAft>
                <a:spcPts val="600"/>
              </a:spcAft>
              <a:buNone/>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sz="1400">
                <a:solidFill>
                  <a:schemeClr val="tx1"/>
                </a:solidFill>
              </a:defRPr>
            </a:lvl2pPr>
            <a:lvl3pPr marL="448193" indent="0">
              <a:buNone/>
              <a:defRPr/>
            </a:lvl3pPr>
            <a:lvl4pPr marL="672290" indent="0">
              <a:buNone/>
              <a:defRPr/>
            </a:lvl4pPr>
            <a:lvl5pPr marL="896386" indent="0">
              <a:buNone/>
              <a:defRPr/>
            </a:lvl5pPr>
          </a:lstStyle>
          <a:p>
            <a:pPr lvl="0"/>
            <a:r>
              <a:rPr lang="en-US"/>
              <a:t>Paragraph title Segoe UI bold 14</a:t>
            </a:r>
          </a:p>
          <a:p>
            <a:pPr lvl="1"/>
            <a:r>
              <a:rPr lang="en-US"/>
              <a:t>Body copy Segoe UI Regular 14/18. The quick brown fox jumps over the lazy dog. The quick brown fox jumps over the lazy dog. The quick brown fox jumps over the lazy dog.</a:t>
            </a:r>
          </a:p>
        </p:txBody>
      </p:sp>
      <p:sp>
        <p:nvSpPr>
          <p:cNvPr id="12" name="Text Placeholder 4">
            <a:extLst>
              <a:ext uri="{FF2B5EF4-FFF2-40B4-BE49-F238E27FC236}">
                <a16:creationId xmlns:a16="http://schemas.microsoft.com/office/drawing/2014/main" id="{0E392D1A-3E35-41BC-B1EF-3D6540738A56}"/>
              </a:ext>
            </a:extLst>
          </p:cNvPr>
          <p:cNvSpPr>
            <a:spLocks noGrp="1"/>
          </p:cNvSpPr>
          <p:nvPr>
            <p:ph type="body" sz="quarter" idx="24" hasCustomPrompt="1"/>
          </p:nvPr>
        </p:nvSpPr>
        <p:spPr>
          <a:xfrm>
            <a:off x="8139113" y="3917951"/>
            <a:ext cx="3633786" cy="1605133"/>
          </a:xfrm>
          <a:prstGeom prst="rect">
            <a:avLst/>
          </a:prstGeom>
          <a:solidFill>
            <a:schemeClr val="bg1">
              <a:lumMod val="95000"/>
            </a:schemeClr>
          </a:solidFill>
        </p:spPr>
        <p:txBody>
          <a:bodyPr lIns="91440" tIns="91440" rIns="91440" bIns="91440">
            <a:noAutofit/>
          </a:bodyPr>
          <a:lstStyle>
            <a:lvl1pPr marL="0" marR="0" indent="0" algn="l" defTabSz="914367" rtl="0" eaLnBrk="1" fontAlgn="auto" latinLnBrk="0" hangingPunct="1">
              <a:lnSpc>
                <a:spcPct val="100000"/>
              </a:lnSpc>
              <a:spcBef>
                <a:spcPts val="200"/>
              </a:spcBef>
              <a:spcAft>
                <a:spcPts val="600"/>
              </a:spcAft>
              <a:buClrTx/>
              <a:buSzPct val="90000"/>
              <a:buFont typeface="Wingdings" panose="05000000000000000000" pitchFamily="2" charset="2"/>
              <a:buNone/>
              <a:tabLst/>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4" name="Footer Placeholder 1">
            <a:extLst>
              <a:ext uri="{FF2B5EF4-FFF2-40B4-BE49-F238E27FC236}">
                <a16:creationId xmlns:a16="http://schemas.microsoft.com/office/drawing/2014/main" id="{28EE5F4A-1B04-4820-BD3C-7D490911B9A7}"/>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845921200"/>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slide 4 with graphic">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F7E4AC65-3150-034F-B089-A8B21D5F2E61}"/>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3600" strike="noStrike" spc="-49" baseline="0">
                <a:solidFill>
                  <a:schemeClr val="tx1"/>
                </a:solidFill>
              </a:defRPr>
            </a:lvl1pPr>
          </a:lstStyle>
          <a:p>
            <a:r>
              <a:rPr lang="en-US"/>
              <a:t>Microsoft Azure title</a:t>
            </a:r>
          </a:p>
        </p:txBody>
      </p:sp>
      <p:sp>
        <p:nvSpPr>
          <p:cNvPr id="6" name="Text Placeholder 10">
            <a:extLst>
              <a:ext uri="{FF2B5EF4-FFF2-40B4-BE49-F238E27FC236}">
                <a16:creationId xmlns:a16="http://schemas.microsoft.com/office/drawing/2014/main" id="{29B09652-4E45-F04D-8357-20491F718B1A}"/>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chemeClr val="tx1"/>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4" name="Footer Placeholder 1">
            <a:extLst>
              <a:ext uri="{FF2B5EF4-FFF2-40B4-BE49-F238E27FC236}">
                <a16:creationId xmlns:a16="http://schemas.microsoft.com/office/drawing/2014/main" id="{54FD6A87-9742-4B26-A085-EB77376E3B5E}"/>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pic>
        <p:nvPicPr>
          <p:cNvPr id="2" name="Picture 1" descr="Microsoft Azure logo">
            <a:extLst>
              <a:ext uri="{FF2B5EF4-FFF2-40B4-BE49-F238E27FC236}">
                <a16:creationId xmlns:a16="http://schemas.microsoft.com/office/drawing/2014/main" id="{FA6DB1E0-DB27-42BC-BA66-1A760537ACFA}"/>
              </a:ext>
            </a:extLst>
          </p:cNvPr>
          <p:cNvPicPr>
            <a:picLocks noChangeAspect="1"/>
          </p:cNvPicPr>
          <p:nvPr userDrawn="1"/>
        </p:nvPicPr>
        <p:blipFill>
          <a:blip r:embed="rId2"/>
          <a:stretch>
            <a:fillRect/>
          </a:stretch>
        </p:blipFill>
        <p:spPr>
          <a:xfrm>
            <a:off x="136885" y="159691"/>
            <a:ext cx="2635247" cy="871753"/>
          </a:xfrm>
          <a:prstGeom prst="rect">
            <a:avLst/>
          </a:prstGeom>
        </p:spPr>
      </p:pic>
      <p:grpSp>
        <p:nvGrpSpPr>
          <p:cNvPr id="11" name="Group 10">
            <a:extLst>
              <a:ext uri="{FF2B5EF4-FFF2-40B4-BE49-F238E27FC236}">
                <a16:creationId xmlns:a16="http://schemas.microsoft.com/office/drawing/2014/main" id="{DBCFDBAA-F2E9-4E84-AF9D-6B3ABCD9121B}"/>
              </a:ext>
            </a:extLst>
          </p:cNvPr>
          <p:cNvGrpSpPr/>
          <p:nvPr userDrawn="1"/>
        </p:nvGrpSpPr>
        <p:grpSpPr>
          <a:xfrm>
            <a:off x="6383137" y="589416"/>
            <a:ext cx="5671978" cy="5679168"/>
            <a:chOff x="6383137" y="589416"/>
            <a:chExt cx="5671978" cy="5679168"/>
          </a:xfrm>
        </p:grpSpPr>
        <p:sp>
          <p:nvSpPr>
            <p:cNvPr id="12" name="Oval 11">
              <a:extLst>
                <a:ext uri="{FF2B5EF4-FFF2-40B4-BE49-F238E27FC236}">
                  <a16:creationId xmlns:a16="http://schemas.microsoft.com/office/drawing/2014/main" id="{7F4A7F08-7570-4702-A949-4835CCE9B03E}"/>
                </a:ext>
                <a:ext uri="{C183D7F6-B498-43B3-948B-1728B52AA6E4}">
                  <adec:decorative xmlns:adec="http://schemas.microsoft.com/office/drawing/2017/decorative" val="1"/>
                </a:ext>
              </a:extLst>
            </p:cNvPr>
            <p:cNvSpPr/>
            <p:nvPr userDrawn="1"/>
          </p:nvSpPr>
          <p:spPr bwMode="auto">
            <a:xfrm>
              <a:off x="6383137" y="589416"/>
              <a:ext cx="5671978" cy="5679168"/>
            </a:xfrm>
            <a:prstGeom prst="ellipse">
              <a:avLst/>
            </a:prstGeom>
            <a:noFill/>
            <a:ln w="19050">
              <a:solidFill>
                <a:schemeClr val="bg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grpSp>
          <p:nvGrpSpPr>
            <p:cNvPr id="13" name="Group 12">
              <a:extLst>
                <a:ext uri="{FF2B5EF4-FFF2-40B4-BE49-F238E27FC236}">
                  <a16:creationId xmlns:a16="http://schemas.microsoft.com/office/drawing/2014/main" id="{9E06BEA2-ABC1-4CD4-B9FC-F45A71AC9859}"/>
                </a:ext>
              </a:extLst>
            </p:cNvPr>
            <p:cNvGrpSpPr/>
            <p:nvPr userDrawn="1"/>
          </p:nvGrpSpPr>
          <p:grpSpPr>
            <a:xfrm>
              <a:off x="6600946" y="859776"/>
              <a:ext cx="5148588" cy="5138447"/>
              <a:chOff x="6600946" y="859776"/>
              <a:chExt cx="5148588" cy="5138447"/>
            </a:xfrm>
          </p:grpSpPr>
          <p:grpSp>
            <p:nvGrpSpPr>
              <p:cNvPr id="14" name="Graphic 1">
                <a:extLst>
                  <a:ext uri="{FF2B5EF4-FFF2-40B4-BE49-F238E27FC236}">
                    <a16:creationId xmlns:a16="http://schemas.microsoft.com/office/drawing/2014/main" id="{F9BAC21C-F989-4EBD-81C6-7EE9418B8FA2}"/>
                  </a:ext>
                </a:extLst>
              </p:cNvPr>
              <p:cNvGrpSpPr/>
              <p:nvPr/>
            </p:nvGrpSpPr>
            <p:grpSpPr>
              <a:xfrm>
                <a:off x="6600946" y="859776"/>
                <a:ext cx="5148588" cy="5138447"/>
                <a:chOff x="5179859" y="2459480"/>
                <a:chExt cx="2077534" cy="2073148"/>
              </a:xfrm>
              <a:gradFill>
                <a:gsLst>
                  <a:gs pos="100000">
                    <a:schemeClr val="tx2"/>
                  </a:gs>
                  <a:gs pos="23000">
                    <a:schemeClr val="accent5"/>
                  </a:gs>
                </a:gsLst>
                <a:lin ang="10800000" scaled="1"/>
              </a:gradFill>
            </p:grpSpPr>
            <p:sp>
              <p:nvSpPr>
                <p:cNvPr id="26" name="Freeform: Shape 25">
                  <a:extLst>
                    <a:ext uri="{FF2B5EF4-FFF2-40B4-BE49-F238E27FC236}">
                      <a16:creationId xmlns:a16="http://schemas.microsoft.com/office/drawing/2014/main" id="{D8DED2E4-1305-4F89-A5A3-E9F04ED34E0F}"/>
                    </a:ext>
                  </a:extLst>
                </p:cNvPr>
                <p:cNvSpPr/>
                <p:nvPr/>
              </p:nvSpPr>
              <p:spPr>
                <a:xfrm>
                  <a:off x="5496685" y="2820334"/>
                  <a:ext cx="1592644" cy="1616092"/>
                </a:xfrm>
                <a:custGeom>
                  <a:avLst/>
                  <a:gdLst>
                    <a:gd name="connsiteX0" fmla="*/ 1132079 w 1592644"/>
                    <a:gd name="connsiteY0" fmla="*/ 1616093 h 1616092"/>
                    <a:gd name="connsiteX1" fmla="*/ 1023494 w 1592644"/>
                    <a:gd name="connsiteY1" fmla="*/ 1573230 h 1616092"/>
                    <a:gd name="connsiteX2" fmla="*/ 50991 w 1592644"/>
                    <a:gd name="connsiteY2" fmla="*/ 665498 h 1616092"/>
                    <a:gd name="connsiteX3" fmla="*/ 4319 w 1592644"/>
                    <a:gd name="connsiteY3" fmla="*/ 513098 h 1616092"/>
                    <a:gd name="connsiteX4" fmla="*/ 112904 w 1592644"/>
                    <a:gd name="connsiteY4" fmla="*/ 395940 h 1616092"/>
                    <a:gd name="connsiteX5" fmla="*/ 1385444 w 1592644"/>
                    <a:gd name="connsiteY5" fmla="*/ 7320 h 1616092"/>
                    <a:gd name="connsiteX6" fmla="*/ 1541654 w 1592644"/>
                    <a:gd name="connsiteY6" fmla="*/ 43515 h 1616092"/>
                    <a:gd name="connsiteX7" fmla="*/ 1588326 w 1592644"/>
                    <a:gd name="connsiteY7" fmla="*/ 195915 h 1616092"/>
                    <a:gd name="connsiteX8" fmla="*/ 1289241 w 1592644"/>
                    <a:gd name="connsiteY8" fmla="*/ 1492268 h 1616092"/>
                    <a:gd name="connsiteX9" fmla="*/ 1180656 w 1592644"/>
                    <a:gd name="connsiteY9" fmla="*/ 1609425 h 1616092"/>
                    <a:gd name="connsiteX10" fmla="*/ 1132079 w 1592644"/>
                    <a:gd name="connsiteY10" fmla="*/ 1616093 h 1616092"/>
                    <a:gd name="connsiteX11" fmla="*/ 54801 w 1592644"/>
                    <a:gd name="connsiteY11" fmla="*/ 661688 h 1616092"/>
                    <a:gd name="connsiteX12" fmla="*/ 1028256 w 1592644"/>
                    <a:gd name="connsiteY12" fmla="*/ 1569420 h 1616092"/>
                    <a:gd name="connsiteX13" fmla="*/ 1178751 w 1592644"/>
                    <a:gd name="connsiteY13" fmla="*/ 1603710 h 1616092"/>
                    <a:gd name="connsiteX14" fmla="*/ 1284479 w 1592644"/>
                    <a:gd name="connsiteY14" fmla="*/ 1490363 h 1616092"/>
                    <a:gd name="connsiteX15" fmla="*/ 1583564 w 1592644"/>
                    <a:gd name="connsiteY15" fmla="*/ 194010 h 1616092"/>
                    <a:gd name="connsiteX16" fmla="*/ 1538796 w 1592644"/>
                    <a:gd name="connsiteY16" fmla="*/ 46373 h 1616092"/>
                    <a:gd name="connsiteX17" fmla="*/ 1388301 w 1592644"/>
                    <a:gd name="connsiteY17" fmla="*/ 12083 h 1616092"/>
                    <a:gd name="connsiteX18" fmla="*/ 114809 w 1592644"/>
                    <a:gd name="connsiteY18" fmla="*/ 401655 h 1616092"/>
                    <a:gd name="connsiteX19" fmla="*/ 9081 w 1592644"/>
                    <a:gd name="connsiteY19" fmla="*/ 515003 h 1616092"/>
                    <a:gd name="connsiteX20" fmla="*/ 54801 w 1592644"/>
                    <a:gd name="connsiteY20" fmla="*/ 661688 h 1616092"/>
                    <a:gd name="connsiteX21" fmla="*/ 54801 w 1592644"/>
                    <a:gd name="connsiteY21" fmla="*/ 661688 h 1616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2644" h="1616092">
                      <a:moveTo>
                        <a:pt x="1132079" y="1616093"/>
                      </a:moveTo>
                      <a:cubicBezTo>
                        <a:pt x="1092074" y="1616093"/>
                        <a:pt x="1053974" y="1600853"/>
                        <a:pt x="1023494" y="1573230"/>
                      </a:cubicBezTo>
                      <a:lnTo>
                        <a:pt x="50991" y="665498"/>
                      </a:lnTo>
                      <a:cubicBezTo>
                        <a:pt x="9081" y="626445"/>
                        <a:pt x="-9016" y="569295"/>
                        <a:pt x="4319" y="513098"/>
                      </a:cubicBezTo>
                      <a:cubicBezTo>
                        <a:pt x="17654" y="456900"/>
                        <a:pt x="57659" y="413085"/>
                        <a:pt x="112904" y="395940"/>
                      </a:cubicBezTo>
                      <a:lnTo>
                        <a:pt x="1385444" y="7320"/>
                      </a:lnTo>
                      <a:cubicBezTo>
                        <a:pt x="1440689" y="-9825"/>
                        <a:pt x="1498791" y="3510"/>
                        <a:pt x="1541654" y="43515"/>
                      </a:cubicBezTo>
                      <a:cubicBezTo>
                        <a:pt x="1583564" y="82568"/>
                        <a:pt x="1601661" y="139718"/>
                        <a:pt x="1588326" y="195915"/>
                      </a:cubicBezTo>
                      <a:lnTo>
                        <a:pt x="1289241" y="1492268"/>
                      </a:lnTo>
                      <a:cubicBezTo>
                        <a:pt x="1275906" y="1548465"/>
                        <a:pt x="1235901" y="1592280"/>
                        <a:pt x="1180656" y="1609425"/>
                      </a:cubicBezTo>
                      <a:cubicBezTo>
                        <a:pt x="1163511" y="1614188"/>
                        <a:pt x="1148271" y="1616093"/>
                        <a:pt x="1132079" y="1616093"/>
                      </a:cubicBezTo>
                      <a:close/>
                      <a:moveTo>
                        <a:pt x="54801" y="661688"/>
                      </a:moveTo>
                      <a:lnTo>
                        <a:pt x="1028256" y="1569420"/>
                      </a:lnTo>
                      <a:cubicBezTo>
                        <a:pt x="1069214" y="1607520"/>
                        <a:pt x="1125411" y="1620855"/>
                        <a:pt x="1178751" y="1603710"/>
                      </a:cubicBezTo>
                      <a:cubicBezTo>
                        <a:pt x="1232091" y="1587518"/>
                        <a:pt x="1271144" y="1545608"/>
                        <a:pt x="1284479" y="1490363"/>
                      </a:cubicBezTo>
                      <a:lnTo>
                        <a:pt x="1583564" y="194010"/>
                      </a:lnTo>
                      <a:cubicBezTo>
                        <a:pt x="1595946" y="139718"/>
                        <a:pt x="1578801" y="84473"/>
                        <a:pt x="1538796" y="46373"/>
                      </a:cubicBezTo>
                      <a:cubicBezTo>
                        <a:pt x="1497839" y="8273"/>
                        <a:pt x="1441641" y="-5062"/>
                        <a:pt x="1388301" y="12083"/>
                      </a:cubicBezTo>
                      <a:lnTo>
                        <a:pt x="114809" y="401655"/>
                      </a:lnTo>
                      <a:cubicBezTo>
                        <a:pt x="61469" y="417848"/>
                        <a:pt x="22416" y="459758"/>
                        <a:pt x="9081" y="515003"/>
                      </a:cubicBezTo>
                      <a:cubicBezTo>
                        <a:pt x="-3301" y="568343"/>
                        <a:pt x="13844" y="623588"/>
                        <a:pt x="54801" y="661688"/>
                      </a:cubicBezTo>
                      <a:lnTo>
                        <a:pt x="54801" y="661688"/>
                      </a:lnTo>
                      <a:close/>
                    </a:path>
                  </a:pathLst>
                </a:custGeom>
                <a:grpFill/>
                <a:ln w="9525" cap="flat">
                  <a:noFill/>
                  <a:prstDash val="solid"/>
                  <a:miter/>
                </a:ln>
              </p:spPr>
              <p:txBody>
                <a:bodyPr rtlCol="0" anchor="ctr"/>
                <a:lstStyle/>
                <a:p>
                  <a:endParaRPr lang="en-US" sz="1730" dirty="0"/>
                </a:p>
              </p:txBody>
            </p:sp>
            <p:sp>
              <p:nvSpPr>
                <p:cNvPr id="27" name="Freeform: Shape 26">
                  <a:extLst>
                    <a:ext uri="{FF2B5EF4-FFF2-40B4-BE49-F238E27FC236}">
                      <a16:creationId xmlns:a16="http://schemas.microsoft.com/office/drawing/2014/main" id="{8B8FDFD2-6DC2-46C3-BEBA-C3C38CB0E870}"/>
                    </a:ext>
                  </a:extLst>
                </p:cNvPr>
                <p:cNvSpPr/>
                <p:nvPr/>
              </p:nvSpPr>
              <p:spPr>
                <a:xfrm>
                  <a:off x="5569965" y="3033304"/>
                  <a:ext cx="1648967" cy="1494562"/>
                </a:xfrm>
                <a:custGeom>
                  <a:avLst/>
                  <a:gdLst>
                    <a:gd name="connsiteX0" fmla="*/ 784479 w 1648967"/>
                    <a:gd name="connsiteY0" fmla="*/ 1494562 h 1494562"/>
                    <a:gd name="connsiteX1" fmla="*/ 778764 w 1648967"/>
                    <a:gd name="connsiteY1" fmla="*/ 1494562 h 1494562"/>
                    <a:gd name="connsiteX2" fmla="*/ 643509 w 1648967"/>
                    <a:gd name="connsiteY2" fmla="*/ 1409790 h 1494562"/>
                    <a:gd name="connsiteX3" fmla="*/ 18669 w 1648967"/>
                    <a:gd name="connsiteY3" fmla="*/ 235357 h 1494562"/>
                    <a:gd name="connsiteX4" fmla="*/ 18669 w 1648967"/>
                    <a:gd name="connsiteY4" fmla="*/ 235357 h 1494562"/>
                    <a:gd name="connsiteX5" fmla="*/ 24384 w 1648967"/>
                    <a:gd name="connsiteY5" fmla="*/ 75337 h 1494562"/>
                    <a:gd name="connsiteX6" fmla="*/ 165354 w 1648967"/>
                    <a:gd name="connsiteY6" fmla="*/ 90 h 1494562"/>
                    <a:gd name="connsiteX7" fmla="*/ 1495044 w 1648967"/>
                    <a:gd name="connsiteY7" fmla="*/ 46762 h 1494562"/>
                    <a:gd name="connsiteX8" fmla="*/ 1630299 w 1648967"/>
                    <a:gd name="connsiteY8" fmla="*/ 131535 h 1494562"/>
                    <a:gd name="connsiteX9" fmla="*/ 1624584 w 1648967"/>
                    <a:gd name="connsiteY9" fmla="*/ 291555 h 1494562"/>
                    <a:gd name="connsiteX10" fmla="*/ 919734 w 1648967"/>
                    <a:gd name="connsiteY10" fmla="*/ 1419315 h 1494562"/>
                    <a:gd name="connsiteX11" fmla="*/ 784479 w 1648967"/>
                    <a:gd name="connsiteY11" fmla="*/ 1494562 h 1494562"/>
                    <a:gd name="connsiteX12" fmla="*/ 158686 w 1648967"/>
                    <a:gd name="connsiteY12" fmla="*/ 5805 h 1494562"/>
                    <a:gd name="connsiteX13" fmla="*/ 28194 w 1648967"/>
                    <a:gd name="connsiteY13" fmla="*/ 78195 h 1494562"/>
                    <a:gd name="connsiteX14" fmla="*/ 22479 w 1648967"/>
                    <a:gd name="connsiteY14" fmla="*/ 232500 h 1494562"/>
                    <a:gd name="connsiteX15" fmla="*/ 22479 w 1648967"/>
                    <a:gd name="connsiteY15" fmla="*/ 232500 h 1494562"/>
                    <a:gd name="connsiteX16" fmla="*/ 647319 w 1648967"/>
                    <a:gd name="connsiteY16" fmla="*/ 1406932 h 1494562"/>
                    <a:gd name="connsiteX17" fmla="*/ 777812 w 1648967"/>
                    <a:gd name="connsiteY17" fmla="*/ 1488847 h 1494562"/>
                    <a:gd name="connsiteX18" fmla="*/ 914019 w 1648967"/>
                    <a:gd name="connsiteY18" fmla="*/ 1416457 h 1494562"/>
                    <a:gd name="connsiteX19" fmla="*/ 1618869 w 1648967"/>
                    <a:gd name="connsiteY19" fmla="*/ 288697 h 1494562"/>
                    <a:gd name="connsiteX20" fmla="*/ 1624584 w 1648967"/>
                    <a:gd name="connsiteY20" fmla="*/ 134392 h 1494562"/>
                    <a:gd name="connsiteX21" fmla="*/ 1494092 w 1648967"/>
                    <a:gd name="connsiteY21" fmla="*/ 52477 h 1494562"/>
                    <a:gd name="connsiteX22" fmla="*/ 164402 w 1648967"/>
                    <a:gd name="connsiteY22" fmla="*/ 5805 h 1494562"/>
                    <a:gd name="connsiteX23" fmla="*/ 158686 w 1648967"/>
                    <a:gd name="connsiteY23" fmla="*/ 5805 h 1494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8967" h="1494562">
                      <a:moveTo>
                        <a:pt x="784479" y="1494562"/>
                      </a:moveTo>
                      <a:cubicBezTo>
                        <a:pt x="782574" y="1494562"/>
                        <a:pt x="780669" y="1494562"/>
                        <a:pt x="778764" y="1494562"/>
                      </a:cubicBezTo>
                      <a:cubicBezTo>
                        <a:pt x="720662" y="1492657"/>
                        <a:pt x="670179" y="1461225"/>
                        <a:pt x="643509" y="1409790"/>
                      </a:cubicBezTo>
                      <a:lnTo>
                        <a:pt x="18669" y="235357"/>
                      </a:lnTo>
                      <a:lnTo>
                        <a:pt x="18669" y="235357"/>
                      </a:lnTo>
                      <a:cubicBezTo>
                        <a:pt x="-8001" y="183922"/>
                        <a:pt x="-6096" y="124867"/>
                        <a:pt x="24384" y="75337"/>
                      </a:cubicBezTo>
                      <a:cubicBezTo>
                        <a:pt x="54864" y="26760"/>
                        <a:pt x="107252" y="-1815"/>
                        <a:pt x="165354" y="90"/>
                      </a:cubicBezTo>
                      <a:lnTo>
                        <a:pt x="1495044" y="46762"/>
                      </a:lnTo>
                      <a:cubicBezTo>
                        <a:pt x="1553147" y="48667"/>
                        <a:pt x="1603629" y="80100"/>
                        <a:pt x="1630299" y="131535"/>
                      </a:cubicBezTo>
                      <a:cubicBezTo>
                        <a:pt x="1656969" y="182970"/>
                        <a:pt x="1655064" y="242025"/>
                        <a:pt x="1624584" y="291555"/>
                      </a:cubicBezTo>
                      <a:lnTo>
                        <a:pt x="919734" y="1419315"/>
                      </a:lnTo>
                      <a:cubicBezTo>
                        <a:pt x="890206" y="1466940"/>
                        <a:pt x="839724" y="1494562"/>
                        <a:pt x="784479" y="1494562"/>
                      </a:cubicBezTo>
                      <a:close/>
                      <a:moveTo>
                        <a:pt x="158686" y="5805"/>
                      </a:moveTo>
                      <a:cubicBezTo>
                        <a:pt x="105347" y="5805"/>
                        <a:pt x="56769" y="32475"/>
                        <a:pt x="28194" y="78195"/>
                      </a:cubicBezTo>
                      <a:cubicBezTo>
                        <a:pt x="-1334" y="125820"/>
                        <a:pt x="-3239" y="182970"/>
                        <a:pt x="22479" y="232500"/>
                      </a:cubicBezTo>
                      <a:lnTo>
                        <a:pt x="22479" y="232500"/>
                      </a:lnTo>
                      <a:lnTo>
                        <a:pt x="647319" y="1406932"/>
                      </a:lnTo>
                      <a:cubicBezTo>
                        <a:pt x="673989" y="1456462"/>
                        <a:pt x="722567" y="1486942"/>
                        <a:pt x="777812" y="1488847"/>
                      </a:cubicBezTo>
                      <a:cubicBezTo>
                        <a:pt x="834009" y="1490752"/>
                        <a:pt x="884492" y="1464082"/>
                        <a:pt x="914019" y="1416457"/>
                      </a:cubicBezTo>
                      <a:lnTo>
                        <a:pt x="1618869" y="288697"/>
                      </a:lnTo>
                      <a:cubicBezTo>
                        <a:pt x="1648397" y="241072"/>
                        <a:pt x="1650302" y="183922"/>
                        <a:pt x="1624584" y="134392"/>
                      </a:cubicBezTo>
                      <a:cubicBezTo>
                        <a:pt x="1597914" y="84862"/>
                        <a:pt x="1549337" y="54382"/>
                        <a:pt x="1494092" y="52477"/>
                      </a:cubicBezTo>
                      <a:lnTo>
                        <a:pt x="164402" y="5805"/>
                      </a:lnTo>
                      <a:cubicBezTo>
                        <a:pt x="162497" y="5805"/>
                        <a:pt x="160592" y="5805"/>
                        <a:pt x="158686" y="5805"/>
                      </a:cubicBezTo>
                      <a:close/>
                    </a:path>
                  </a:pathLst>
                </a:custGeom>
                <a:grpFill/>
                <a:ln w="9525" cap="flat">
                  <a:noFill/>
                  <a:prstDash val="solid"/>
                  <a:miter/>
                </a:ln>
              </p:spPr>
              <p:txBody>
                <a:bodyPr rtlCol="0" anchor="ctr"/>
                <a:lstStyle/>
                <a:p>
                  <a:endParaRPr lang="en-US" sz="1730" dirty="0"/>
                </a:p>
              </p:txBody>
            </p:sp>
            <p:sp>
              <p:nvSpPr>
                <p:cNvPr id="28" name="Freeform: Shape 27">
                  <a:extLst>
                    <a:ext uri="{FF2B5EF4-FFF2-40B4-BE49-F238E27FC236}">
                      <a16:creationId xmlns:a16="http://schemas.microsoft.com/office/drawing/2014/main" id="{6E4C7E11-B3E1-4D45-B156-5EC4DE2F6D98}"/>
                    </a:ext>
                  </a:extLst>
                </p:cNvPr>
                <p:cNvSpPr/>
                <p:nvPr/>
              </p:nvSpPr>
              <p:spPr>
                <a:xfrm>
                  <a:off x="5695335" y="2890984"/>
                  <a:ext cx="1562058" cy="1634024"/>
                </a:xfrm>
                <a:custGeom>
                  <a:avLst/>
                  <a:gdLst>
                    <a:gd name="connsiteX0" fmla="*/ 368597 w 1562058"/>
                    <a:gd name="connsiteY0" fmla="*/ 1634025 h 1634024"/>
                    <a:gd name="connsiteX1" fmla="*/ 310494 w 1562058"/>
                    <a:gd name="connsiteY1" fmla="*/ 1623547 h 1634024"/>
                    <a:gd name="connsiteX2" fmla="*/ 209529 w 1562058"/>
                    <a:gd name="connsiteY2" fmla="*/ 1499722 h 1634024"/>
                    <a:gd name="connsiteX3" fmla="*/ 1884 w 1562058"/>
                    <a:gd name="connsiteY3" fmla="*/ 185272 h 1634024"/>
                    <a:gd name="connsiteX4" fmla="*/ 59034 w 1562058"/>
                    <a:gd name="connsiteY4" fmla="*/ 35730 h 1634024"/>
                    <a:gd name="connsiteX5" fmla="*/ 217149 w 1562058"/>
                    <a:gd name="connsiteY5" fmla="*/ 10965 h 1634024"/>
                    <a:gd name="connsiteX6" fmla="*/ 1459210 w 1562058"/>
                    <a:gd name="connsiteY6" fmla="*/ 488167 h 1634024"/>
                    <a:gd name="connsiteX7" fmla="*/ 1560174 w 1562058"/>
                    <a:gd name="connsiteY7" fmla="*/ 611992 h 1634024"/>
                    <a:gd name="connsiteX8" fmla="*/ 1503024 w 1562058"/>
                    <a:gd name="connsiteY8" fmla="*/ 761535 h 1634024"/>
                    <a:gd name="connsiteX9" fmla="*/ 469562 w 1562058"/>
                    <a:gd name="connsiteY9" fmla="*/ 1598782 h 1634024"/>
                    <a:gd name="connsiteX10" fmla="*/ 368597 w 1562058"/>
                    <a:gd name="connsiteY10" fmla="*/ 1634025 h 1634024"/>
                    <a:gd name="connsiteX11" fmla="*/ 159047 w 1562058"/>
                    <a:gd name="connsiteY11" fmla="*/ 5250 h 1634024"/>
                    <a:gd name="connsiteX12" fmla="*/ 62844 w 1562058"/>
                    <a:gd name="connsiteY12" fmla="*/ 39540 h 1634024"/>
                    <a:gd name="connsiteX13" fmla="*/ 7599 w 1562058"/>
                    <a:gd name="connsiteY13" fmla="*/ 183367 h 1634024"/>
                    <a:gd name="connsiteX14" fmla="*/ 215244 w 1562058"/>
                    <a:gd name="connsiteY14" fmla="*/ 1497818 h 1634024"/>
                    <a:gd name="connsiteX15" fmla="*/ 312399 w 1562058"/>
                    <a:gd name="connsiteY15" fmla="*/ 1617832 h 1634024"/>
                    <a:gd name="connsiteX16" fmla="*/ 464799 w 1562058"/>
                    <a:gd name="connsiteY16" fmla="*/ 1594020 h 1634024"/>
                    <a:gd name="connsiteX17" fmla="*/ 1498262 w 1562058"/>
                    <a:gd name="connsiteY17" fmla="*/ 756772 h 1634024"/>
                    <a:gd name="connsiteX18" fmla="*/ 1553507 w 1562058"/>
                    <a:gd name="connsiteY18" fmla="*/ 612945 h 1634024"/>
                    <a:gd name="connsiteX19" fmla="*/ 1456352 w 1562058"/>
                    <a:gd name="connsiteY19" fmla="*/ 492930 h 1634024"/>
                    <a:gd name="connsiteX20" fmla="*/ 215244 w 1562058"/>
                    <a:gd name="connsiteY20" fmla="*/ 15727 h 1634024"/>
                    <a:gd name="connsiteX21" fmla="*/ 159047 w 1562058"/>
                    <a:gd name="connsiteY21" fmla="*/ 5250 h 1634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2058" h="1634024">
                      <a:moveTo>
                        <a:pt x="368597" y="1634025"/>
                      </a:moveTo>
                      <a:cubicBezTo>
                        <a:pt x="349547" y="1634025"/>
                        <a:pt x="329544" y="1630215"/>
                        <a:pt x="310494" y="1623547"/>
                      </a:cubicBezTo>
                      <a:cubicBezTo>
                        <a:pt x="256202" y="1602593"/>
                        <a:pt x="219054" y="1556872"/>
                        <a:pt x="209529" y="1499722"/>
                      </a:cubicBezTo>
                      <a:lnTo>
                        <a:pt x="1884" y="185272"/>
                      </a:lnTo>
                      <a:cubicBezTo>
                        <a:pt x="-6688" y="128122"/>
                        <a:pt x="14267" y="72877"/>
                        <a:pt x="59034" y="35730"/>
                      </a:cubicBezTo>
                      <a:cubicBezTo>
                        <a:pt x="103802" y="-465"/>
                        <a:pt x="162857" y="-9990"/>
                        <a:pt x="217149" y="10965"/>
                      </a:cubicBezTo>
                      <a:lnTo>
                        <a:pt x="1459210" y="488167"/>
                      </a:lnTo>
                      <a:cubicBezTo>
                        <a:pt x="1513502" y="509122"/>
                        <a:pt x="1550649" y="554842"/>
                        <a:pt x="1560174" y="611992"/>
                      </a:cubicBezTo>
                      <a:cubicBezTo>
                        <a:pt x="1568747" y="669142"/>
                        <a:pt x="1547792" y="724387"/>
                        <a:pt x="1503024" y="761535"/>
                      </a:cubicBezTo>
                      <a:lnTo>
                        <a:pt x="469562" y="1598782"/>
                      </a:lnTo>
                      <a:cubicBezTo>
                        <a:pt x="439082" y="1621643"/>
                        <a:pt x="404792" y="1634025"/>
                        <a:pt x="368597" y="1634025"/>
                      </a:cubicBezTo>
                      <a:close/>
                      <a:moveTo>
                        <a:pt x="159047" y="5250"/>
                      </a:moveTo>
                      <a:cubicBezTo>
                        <a:pt x="124757" y="5250"/>
                        <a:pt x="90467" y="16680"/>
                        <a:pt x="62844" y="39540"/>
                      </a:cubicBezTo>
                      <a:cubicBezTo>
                        <a:pt x="19029" y="74782"/>
                        <a:pt x="-973" y="128122"/>
                        <a:pt x="7599" y="183367"/>
                      </a:cubicBezTo>
                      <a:lnTo>
                        <a:pt x="215244" y="1497818"/>
                      </a:lnTo>
                      <a:cubicBezTo>
                        <a:pt x="223817" y="1553062"/>
                        <a:pt x="260012" y="1597830"/>
                        <a:pt x="312399" y="1617832"/>
                      </a:cubicBezTo>
                      <a:cubicBezTo>
                        <a:pt x="364787" y="1637835"/>
                        <a:pt x="421937" y="1629262"/>
                        <a:pt x="464799" y="1594020"/>
                      </a:cubicBezTo>
                      <a:lnTo>
                        <a:pt x="1498262" y="756772"/>
                      </a:lnTo>
                      <a:cubicBezTo>
                        <a:pt x="1542077" y="721530"/>
                        <a:pt x="1562080" y="668190"/>
                        <a:pt x="1553507" y="612945"/>
                      </a:cubicBezTo>
                      <a:cubicBezTo>
                        <a:pt x="1544935" y="557700"/>
                        <a:pt x="1508740" y="512932"/>
                        <a:pt x="1456352" y="492930"/>
                      </a:cubicBezTo>
                      <a:lnTo>
                        <a:pt x="215244" y="15727"/>
                      </a:lnTo>
                      <a:cubicBezTo>
                        <a:pt x="197147" y="9060"/>
                        <a:pt x="178097" y="5250"/>
                        <a:pt x="159047" y="5250"/>
                      </a:cubicBezTo>
                      <a:close/>
                    </a:path>
                  </a:pathLst>
                </a:custGeom>
                <a:grpFill/>
                <a:ln w="9525" cap="flat">
                  <a:noFill/>
                  <a:prstDash val="solid"/>
                  <a:miter/>
                </a:ln>
              </p:spPr>
              <p:txBody>
                <a:bodyPr rtlCol="0" anchor="ctr"/>
                <a:lstStyle/>
                <a:p>
                  <a:endParaRPr lang="en-US" sz="1730" dirty="0"/>
                </a:p>
              </p:txBody>
            </p:sp>
            <p:sp>
              <p:nvSpPr>
                <p:cNvPr id="29" name="Freeform: Shape 28">
                  <a:extLst>
                    <a:ext uri="{FF2B5EF4-FFF2-40B4-BE49-F238E27FC236}">
                      <a16:creationId xmlns:a16="http://schemas.microsoft.com/office/drawing/2014/main" id="{539C0DAE-0A7B-47B1-9D94-46CF71201782}"/>
                    </a:ext>
                  </a:extLst>
                </p:cNvPr>
                <p:cNvSpPr/>
                <p:nvPr/>
              </p:nvSpPr>
              <p:spPr>
                <a:xfrm>
                  <a:off x="5630741" y="2796715"/>
                  <a:ext cx="1568373" cy="1631138"/>
                </a:xfrm>
                <a:custGeom>
                  <a:avLst/>
                  <a:gdLst>
                    <a:gd name="connsiteX0" fmla="*/ 158870 w 1568373"/>
                    <a:gd name="connsiteY0" fmla="*/ 1631139 h 1631138"/>
                    <a:gd name="connsiteX1" fmla="*/ 56953 w 1568373"/>
                    <a:gd name="connsiteY1" fmla="*/ 1593991 h 1631138"/>
                    <a:gd name="connsiteX2" fmla="*/ 2660 w 1568373"/>
                    <a:gd name="connsiteY2" fmla="*/ 1443496 h 1631138"/>
                    <a:gd name="connsiteX3" fmla="*/ 232213 w 1568373"/>
                    <a:gd name="connsiteY3" fmla="*/ 132856 h 1631138"/>
                    <a:gd name="connsiteX4" fmla="*/ 335083 w 1568373"/>
                    <a:gd name="connsiteY4" fmla="*/ 9984 h 1631138"/>
                    <a:gd name="connsiteX5" fmla="*/ 492246 w 1568373"/>
                    <a:gd name="connsiteY5" fmla="*/ 37606 h 1631138"/>
                    <a:gd name="connsiteX6" fmla="*/ 1511421 w 1568373"/>
                    <a:gd name="connsiteY6" fmla="*/ 892951 h 1631138"/>
                    <a:gd name="connsiteX7" fmla="*/ 1565713 w 1568373"/>
                    <a:gd name="connsiteY7" fmla="*/ 1043446 h 1631138"/>
                    <a:gd name="connsiteX8" fmla="*/ 1462843 w 1568373"/>
                    <a:gd name="connsiteY8" fmla="*/ 1166319 h 1631138"/>
                    <a:gd name="connsiteX9" fmla="*/ 214116 w 1568373"/>
                    <a:gd name="connsiteY9" fmla="*/ 1620662 h 1631138"/>
                    <a:gd name="connsiteX10" fmla="*/ 158870 w 1568373"/>
                    <a:gd name="connsiteY10" fmla="*/ 1631139 h 1631138"/>
                    <a:gd name="connsiteX11" fmla="*/ 390328 w 1568373"/>
                    <a:gd name="connsiteY11" fmla="*/ 6174 h 1631138"/>
                    <a:gd name="connsiteX12" fmla="*/ 336988 w 1568373"/>
                    <a:gd name="connsiteY12" fmla="*/ 15699 h 1631138"/>
                    <a:gd name="connsiteX13" fmla="*/ 237928 w 1568373"/>
                    <a:gd name="connsiteY13" fmla="*/ 133809 h 1631138"/>
                    <a:gd name="connsiteX14" fmla="*/ 7423 w 1568373"/>
                    <a:gd name="connsiteY14" fmla="*/ 1444449 h 1631138"/>
                    <a:gd name="connsiteX15" fmla="*/ 59810 w 1568373"/>
                    <a:gd name="connsiteY15" fmla="*/ 1589229 h 1631138"/>
                    <a:gd name="connsiteX16" fmla="*/ 212210 w 1568373"/>
                    <a:gd name="connsiteY16" fmla="*/ 1615899 h 1631138"/>
                    <a:gd name="connsiteX17" fmla="*/ 1461891 w 1568373"/>
                    <a:gd name="connsiteY17" fmla="*/ 1160604 h 1631138"/>
                    <a:gd name="connsiteX18" fmla="*/ 1560951 w 1568373"/>
                    <a:gd name="connsiteY18" fmla="*/ 1042494 h 1631138"/>
                    <a:gd name="connsiteX19" fmla="*/ 1508563 w 1568373"/>
                    <a:gd name="connsiteY19" fmla="*/ 897714 h 1631138"/>
                    <a:gd name="connsiteX20" fmla="*/ 489388 w 1568373"/>
                    <a:gd name="connsiteY20" fmla="*/ 42369 h 1631138"/>
                    <a:gd name="connsiteX21" fmla="*/ 390328 w 1568373"/>
                    <a:gd name="connsiteY21" fmla="*/ 6174 h 1631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8373" h="1631138">
                      <a:moveTo>
                        <a:pt x="158870" y="1631139"/>
                      </a:moveTo>
                      <a:cubicBezTo>
                        <a:pt x="121723" y="1631139"/>
                        <a:pt x="86481" y="1617804"/>
                        <a:pt x="56953" y="1593991"/>
                      </a:cubicBezTo>
                      <a:cubicBezTo>
                        <a:pt x="13138" y="1556844"/>
                        <a:pt x="-7817" y="1500646"/>
                        <a:pt x="2660" y="1443496"/>
                      </a:cubicBezTo>
                      <a:lnTo>
                        <a:pt x="232213" y="132856"/>
                      </a:lnTo>
                      <a:cubicBezTo>
                        <a:pt x="242691" y="75706"/>
                        <a:pt x="280791" y="29986"/>
                        <a:pt x="335083" y="9984"/>
                      </a:cubicBezTo>
                      <a:cubicBezTo>
                        <a:pt x="389375" y="-10019"/>
                        <a:pt x="448431" y="459"/>
                        <a:pt x="492246" y="37606"/>
                      </a:cubicBezTo>
                      <a:lnTo>
                        <a:pt x="1511421" y="892951"/>
                      </a:lnTo>
                      <a:cubicBezTo>
                        <a:pt x="1555236" y="930099"/>
                        <a:pt x="1576191" y="986296"/>
                        <a:pt x="1565713" y="1043446"/>
                      </a:cubicBezTo>
                      <a:cubicBezTo>
                        <a:pt x="1555236" y="1100596"/>
                        <a:pt x="1517136" y="1146316"/>
                        <a:pt x="1462843" y="1166319"/>
                      </a:cubicBezTo>
                      <a:lnTo>
                        <a:pt x="214116" y="1620662"/>
                      </a:lnTo>
                      <a:cubicBezTo>
                        <a:pt x="196018" y="1627329"/>
                        <a:pt x="176968" y="1631139"/>
                        <a:pt x="158870" y="1631139"/>
                      </a:cubicBezTo>
                      <a:close/>
                      <a:moveTo>
                        <a:pt x="390328" y="6174"/>
                      </a:moveTo>
                      <a:cubicBezTo>
                        <a:pt x="372231" y="6174"/>
                        <a:pt x="354133" y="9031"/>
                        <a:pt x="336988" y="15699"/>
                      </a:cubicBezTo>
                      <a:cubicBezTo>
                        <a:pt x="284600" y="34749"/>
                        <a:pt x="247453" y="78564"/>
                        <a:pt x="237928" y="133809"/>
                      </a:cubicBezTo>
                      <a:lnTo>
                        <a:pt x="7423" y="1444449"/>
                      </a:lnTo>
                      <a:cubicBezTo>
                        <a:pt x="-2102" y="1499694"/>
                        <a:pt x="17900" y="1553987"/>
                        <a:pt x="59810" y="1589229"/>
                      </a:cubicBezTo>
                      <a:cubicBezTo>
                        <a:pt x="102673" y="1625424"/>
                        <a:pt x="159823" y="1634949"/>
                        <a:pt x="212210" y="1615899"/>
                      </a:cubicBezTo>
                      <a:lnTo>
                        <a:pt x="1461891" y="1160604"/>
                      </a:lnTo>
                      <a:cubicBezTo>
                        <a:pt x="1514278" y="1141554"/>
                        <a:pt x="1551426" y="1097739"/>
                        <a:pt x="1560951" y="1042494"/>
                      </a:cubicBezTo>
                      <a:cubicBezTo>
                        <a:pt x="1570476" y="987249"/>
                        <a:pt x="1550473" y="932956"/>
                        <a:pt x="1508563" y="897714"/>
                      </a:cubicBezTo>
                      <a:lnTo>
                        <a:pt x="489388" y="42369"/>
                      </a:lnTo>
                      <a:cubicBezTo>
                        <a:pt x="460813" y="18556"/>
                        <a:pt x="426523" y="6174"/>
                        <a:pt x="390328" y="6174"/>
                      </a:cubicBezTo>
                      <a:close/>
                    </a:path>
                  </a:pathLst>
                </a:custGeom>
                <a:grpFill/>
                <a:ln w="9525" cap="flat">
                  <a:noFill/>
                  <a:prstDash val="solid"/>
                  <a:miter/>
                </a:ln>
              </p:spPr>
              <p:txBody>
                <a:bodyPr rtlCol="0" anchor="ctr"/>
                <a:lstStyle/>
                <a:p>
                  <a:endParaRPr lang="en-US" sz="1730" dirty="0"/>
                </a:p>
              </p:txBody>
            </p:sp>
            <p:sp>
              <p:nvSpPr>
                <p:cNvPr id="30" name="Freeform: Shape 29">
                  <a:extLst>
                    <a:ext uri="{FF2B5EF4-FFF2-40B4-BE49-F238E27FC236}">
                      <a16:creationId xmlns:a16="http://schemas.microsoft.com/office/drawing/2014/main" id="{9ED92269-8257-43A2-A5A6-A5D8531C86D9}"/>
                    </a:ext>
                  </a:extLst>
                </p:cNvPr>
                <p:cNvSpPr/>
                <p:nvPr/>
              </p:nvSpPr>
              <p:spPr>
                <a:xfrm>
                  <a:off x="5402873" y="2763813"/>
                  <a:ext cx="1649777" cy="1482113"/>
                </a:xfrm>
                <a:custGeom>
                  <a:avLst/>
                  <a:gdLst>
                    <a:gd name="connsiteX0" fmla="*/ 160044 w 1649777"/>
                    <a:gd name="connsiteY0" fmla="*/ 1482113 h 1482113"/>
                    <a:gd name="connsiteX1" fmla="*/ 22884 w 1649777"/>
                    <a:gd name="connsiteY1" fmla="*/ 1404961 h 1482113"/>
                    <a:gd name="connsiteX2" fmla="*/ 20026 w 1649777"/>
                    <a:gd name="connsiteY2" fmla="*/ 1244941 h 1482113"/>
                    <a:gd name="connsiteX3" fmla="*/ 664869 w 1649777"/>
                    <a:gd name="connsiteY3" fmla="*/ 81938 h 1482113"/>
                    <a:gd name="connsiteX4" fmla="*/ 667726 w 1649777"/>
                    <a:gd name="connsiteY4" fmla="*/ 82891 h 1482113"/>
                    <a:gd name="connsiteX5" fmla="*/ 664869 w 1649777"/>
                    <a:gd name="connsiteY5" fmla="*/ 81938 h 1482113"/>
                    <a:gd name="connsiteX6" fmla="*/ 802029 w 1649777"/>
                    <a:gd name="connsiteY6" fmla="*/ 23 h 1482113"/>
                    <a:gd name="connsiteX7" fmla="*/ 942046 w 1649777"/>
                    <a:gd name="connsiteY7" fmla="*/ 77176 h 1482113"/>
                    <a:gd name="connsiteX8" fmla="*/ 1626894 w 1649777"/>
                    <a:gd name="connsiteY8" fmla="*/ 1217318 h 1482113"/>
                    <a:gd name="connsiteX9" fmla="*/ 1629751 w 1649777"/>
                    <a:gd name="connsiteY9" fmla="*/ 1377338 h 1482113"/>
                    <a:gd name="connsiteX10" fmla="*/ 1492591 w 1649777"/>
                    <a:gd name="connsiteY10" fmla="*/ 1459253 h 1482113"/>
                    <a:gd name="connsiteX11" fmla="*/ 161949 w 1649777"/>
                    <a:gd name="connsiteY11" fmla="*/ 1482113 h 1482113"/>
                    <a:gd name="connsiteX12" fmla="*/ 160044 w 1649777"/>
                    <a:gd name="connsiteY12" fmla="*/ 1482113 h 1482113"/>
                    <a:gd name="connsiteX13" fmla="*/ 804886 w 1649777"/>
                    <a:gd name="connsiteY13" fmla="*/ 4786 h 1482113"/>
                    <a:gd name="connsiteX14" fmla="*/ 802029 w 1649777"/>
                    <a:gd name="connsiteY14" fmla="*/ 4786 h 1482113"/>
                    <a:gd name="connsiteX15" fmla="*/ 669631 w 1649777"/>
                    <a:gd name="connsiteY15" fmla="*/ 83843 h 1482113"/>
                    <a:gd name="connsiteX16" fmla="*/ 24789 w 1649777"/>
                    <a:gd name="connsiteY16" fmla="*/ 1247798 h 1482113"/>
                    <a:gd name="connsiteX17" fmla="*/ 27646 w 1649777"/>
                    <a:gd name="connsiteY17" fmla="*/ 1402103 h 1482113"/>
                    <a:gd name="connsiteX18" fmla="*/ 162901 w 1649777"/>
                    <a:gd name="connsiteY18" fmla="*/ 1477351 h 1482113"/>
                    <a:gd name="connsiteX19" fmla="*/ 1493544 w 1649777"/>
                    <a:gd name="connsiteY19" fmla="*/ 1454491 h 1482113"/>
                    <a:gd name="connsiteX20" fmla="*/ 1625941 w 1649777"/>
                    <a:gd name="connsiteY20" fmla="*/ 1375433 h 1482113"/>
                    <a:gd name="connsiteX21" fmla="*/ 1623084 w 1649777"/>
                    <a:gd name="connsiteY21" fmla="*/ 1221128 h 1482113"/>
                    <a:gd name="connsiteX22" fmla="*/ 937284 w 1649777"/>
                    <a:gd name="connsiteY22" fmla="*/ 79081 h 1482113"/>
                    <a:gd name="connsiteX23" fmla="*/ 804886 w 1649777"/>
                    <a:gd name="connsiteY23" fmla="*/ 4786 h 1482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9777" h="1482113">
                      <a:moveTo>
                        <a:pt x="160044" y="1482113"/>
                      </a:moveTo>
                      <a:cubicBezTo>
                        <a:pt x="103846" y="1482113"/>
                        <a:pt x="52411" y="1453538"/>
                        <a:pt x="22884" y="1404961"/>
                      </a:cubicBezTo>
                      <a:cubicBezTo>
                        <a:pt x="-6644" y="1355431"/>
                        <a:pt x="-7596" y="1295423"/>
                        <a:pt x="20026" y="1244941"/>
                      </a:cubicBezTo>
                      <a:lnTo>
                        <a:pt x="664869" y="81938"/>
                      </a:lnTo>
                      <a:lnTo>
                        <a:pt x="667726" y="82891"/>
                      </a:lnTo>
                      <a:lnTo>
                        <a:pt x="664869" y="81938"/>
                      </a:lnTo>
                      <a:cubicBezTo>
                        <a:pt x="692491" y="31456"/>
                        <a:pt x="743926" y="976"/>
                        <a:pt x="802029" y="23"/>
                      </a:cubicBezTo>
                      <a:cubicBezTo>
                        <a:pt x="859179" y="-929"/>
                        <a:pt x="912519" y="27646"/>
                        <a:pt x="942046" y="77176"/>
                      </a:cubicBezTo>
                      <a:lnTo>
                        <a:pt x="1626894" y="1217318"/>
                      </a:lnTo>
                      <a:cubicBezTo>
                        <a:pt x="1656421" y="1266848"/>
                        <a:pt x="1657374" y="1326856"/>
                        <a:pt x="1629751" y="1377338"/>
                      </a:cubicBezTo>
                      <a:cubicBezTo>
                        <a:pt x="1602129" y="1427821"/>
                        <a:pt x="1550694" y="1458301"/>
                        <a:pt x="1492591" y="1459253"/>
                      </a:cubicBezTo>
                      <a:lnTo>
                        <a:pt x="161949" y="1482113"/>
                      </a:lnTo>
                      <a:cubicBezTo>
                        <a:pt x="161949" y="1482113"/>
                        <a:pt x="160996" y="1482113"/>
                        <a:pt x="160044" y="1482113"/>
                      </a:cubicBezTo>
                      <a:close/>
                      <a:moveTo>
                        <a:pt x="804886" y="4786"/>
                      </a:moveTo>
                      <a:cubicBezTo>
                        <a:pt x="803934" y="4786"/>
                        <a:pt x="802981" y="4786"/>
                        <a:pt x="802029" y="4786"/>
                      </a:cubicBezTo>
                      <a:cubicBezTo>
                        <a:pt x="745831" y="5738"/>
                        <a:pt x="697254" y="35266"/>
                        <a:pt x="669631" y="83843"/>
                      </a:cubicBezTo>
                      <a:lnTo>
                        <a:pt x="24789" y="1247798"/>
                      </a:lnTo>
                      <a:cubicBezTo>
                        <a:pt x="-1881" y="1296376"/>
                        <a:pt x="-929" y="1354478"/>
                        <a:pt x="27646" y="1402103"/>
                      </a:cubicBezTo>
                      <a:cubicBezTo>
                        <a:pt x="56221" y="1449728"/>
                        <a:pt x="106704" y="1478303"/>
                        <a:pt x="162901" y="1477351"/>
                      </a:cubicBezTo>
                      <a:lnTo>
                        <a:pt x="1493544" y="1454491"/>
                      </a:lnTo>
                      <a:cubicBezTo>
                        <a:pt x="1549741" y="1453538"/>
                        <a:pt x="1598319" y="1424011"/>
                        <a:pt x="1625941" y="1375433"/>
                      </a:cubicBezTo>
                      <a:cubicBezTo>
                        <a:pt x="1652611" y="1326856"/>
                        <a:pt x="1651659" y="1268753"/>
                        <a:pt x="1623084" y="1221128"/>
                      </a:cubicBezTo>
                      <a:lnTo>
                        <a:pt x="937284" y="79081"/>
                      </a:lnTo>
                      <a:cubicBezTo>
                        <a:pt x="908709" y="32408"/>
                        <a:pt x="860131" y="4786"/>
                        <a:pt x="804886" y="4786"/>
                      </a:cubicBezTo>
                      <a:close/>
                    </a:path>
                  </a:pathLst>
                </a:custGeom>
                <a:grpFill/>
                <a:ln w="9525" cap="flat">
                  <a:noFill/>
                  <a:prstDash val="solid"/>
                  <a:miter/>
                </a:ln>
              </p:spPr>
              <p:txBody>
                <a:bodyPr rtlCol="0" anchor="ctr"/>
                <a:lstStyle/>
                <a:p>
                  <a:endParaRPr lang="en-US" sz="1730" dirty="0"/>
                </a:p>
              </p:txBody>
            </p:sp>
            <p:sp>
              <p:nvSpPr>
                <p:cNvPr id="31" name="Freeform: Shape 30">
                  <a:extLst>
                    <a:ext uri="{FF2B5EF4-FFF2-40B4-BE49-F238E27FC236}">
                      <a16:creationId xmlns:a16="http://schemas.microsoft.com/office/drawing/2014/main" id="{210A87AF-2A78-4E38-9F04-A90BA7EFCCF9}"/>
                    </a:ext>
                  </a:extLst>
                </p:cNvPr>
                <p:cNvSpPr/>
                <p:nvPr/>
              </p:nvSpPr>
              <p:spPr>
                <a:xfrm>
                  <a:off x="5247730" y="2789965"/>
                  <a:ext cx="1584777" cy="1622649"/>
                </a:xfrm>
                <a:custGeom>
                  <a:avLst/>
                  <a:gdLst>
                    <a:gd name="connsiteX0" fmla="*/ 1425801 w 1584777"/>
                    <a:gd name="connsiteY0" fmla="*/ 1622649 h 1622649"/>
                    <a:gd name="connsiteX1" fmla="*/ 1375319 w 1584777"/>
                    <a:gd name="connsiteY1" fmla="*/ 1615029 h 1622649"/>
                    <a:gd name="connsiteX2" fmla="*/ 110399 w 1584777"/>
                    <a:gd name="connsiteY2" fmla="*/ 1203549 h 1622649"/>
                    <a:gd name="connsiteX3" fmla="*/ 3719 w 1584777"/>
                    <a:gd name="connsiteY3" fmla="*/ 1084487 h 1622649"/>
                    <a:gd name="connsiteX4" fmla="*/ 53249 w 1584777"/>
                    <a:gd name="connsiteY4" fmla="*/ 932087 h 1622649"/>
                    <a:gd name="connsiteX5" fmla="*/ 1041944 w 1584777"/>
                    <a:gd name="connsiteY5" fmla="*/ 41499 h 1622649"/>
                    <a:gd name="connsiteX6" fmla="*/ 1043849 w 1584777"/>
                    <a:gd name="connsiteY6" fmla="*/ 43404 h 1622649"/>
                    <a:gd name="connsiteX7" fmla="*/ 1041944 w 1584777"/>
                    <a:gd name="connsiteY7" fmla="*/ 41499 h 1622649"/>
                    <a:gd name="connsiteX8" fmla="*/ 1198154 w 1584777"/>
                    <a:gd name="connsiteY8" fmla="*/ 8162 h 1622649"/>
                    <a:gd name="connsiteX9" fmla="*/ 1304834 w 1584777"/>
                    <a:gd name="connsiteY9" fmla="*/ 127224 h 1622649"/>
                    <a:gd name="connsiteX10" fmla="*/ 1581059 w 1584777"/>
                    <a:gd name="connsiteY10" fmla="*/ 1428339 h 1622649"/>
                    <a:gd name="connsiteX11" fmla="*/ 1531529 w 1584777"/>
                    <a:gd name="connsiteY11" fmla="*/ 1580739 h 1622649"/>
                    <a:gd name="connsiteX12" fmla="*/ 1425801 w 1584777"/>
                    <a:gd name="connsiteY12" fmla="*/ 1622649 h 1622649"/>
                    <a:gd name="connsiteX13" fmla="*/ 1147671 w 1584777"/>
                    <a:gd name="connsiteY13" fmla="*/ 6257 h 1622649"/>
                    <a:gd name="connsiteX14" fmla="*/ 1044801 w 1584777"/>
                    <a:gd name="connsiteY14" fmla="*/ 46262 h 1622649"/>
                    <a:gd name="connsiteX15" fmla="*/ 56106 w 1584777"/>
                    <a:gd name="connsiteY15" fmla="*/ 936849 h 1622649"/>
                    <a:gd name="connsiteX16" fmla="*/ 8481 w 1584777"/>
                    <a:gd name="connsiteY16" fmla="*/ 1083534 h 1622649"/>
                    <a:gd name="connsiteX17" fmla="*/ 111351 w 1584777"/>
                    <a:gd name="connsiteY17" fmla="*/ 1197834 h 1622649"/>
                    <a:gd name="connsiteX18" fmla="*/ 1376272 w 1584777"/>
                    <a:gd name="connsiteY18" fmla="*/ 1609314 h 1622649"/>
                    <a:gd name="connsiteX19" fmla="*/ 1526766 w 1584777"/>
                    <a:gd name="connsiteY19" fmla="*/ 1576929 h 1622649"/>
                    <a:gd name="connsiteX20" fmla="*/ 1574391 w 1584777"/>
                    <a:gd name="connsiteY20" fmla="*/ 1430244 h 1622649"/>
                    <a:gd name="connsiteX21" fmla="*/ 1298166 w 1584777"/>
                    <a:gd name="connsiteY21" fmla="*/ 129129 h 1622649"/>
                    <a:gd name="connsiteX22" fmla="*/ 1195297 w 1584777"/>
                    <a:gd name="connsiteY22" fmla="*/ 14829 h 1622649"/>
                    <a:gd name="connsiteX23" fmla="*/ 1147671 w 1584777"/>
                    <a:gd name="connsiteY23" fmla="*/ 6257 h 162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584777" h="1622649">
                      <a:moveTo>
                        <a:pt x="1425801" y="1622649"/>
                      </a:moveTo>
                      <a:cubicBezTo>
                        <a:pt x="1409609" y="1622649"/>
                        <a:pt x="1392464" y="1619792"/>
                        <a:pt x="1375319" y="1615029"/>
                      </a:cubicBezTo>
                      <a:lnTo>
                        <a:pt x="110399" y="1203549"/>
                      </a:lnTo>
                      <a:cubicBezTo>
                        <a:pt x="55154" y="1185452"/>
                        <a:pt x="15149" y="1141637"/>
                        <a:pt x="3719" y="1084487"/>
                      </a:cubicBezTo>
                      <a:cubicBezTo>
                        <a:pt x="-8664" y="1028289"/>
                        <a:pt x="10386" y="971139"/>
                        <a:pt x="53249" y="932087"/>
                      </a:cubicBezTo>
                      <a:lnTo>
                        <a:pt x="1041944" y="41499"/>
                      </a:lnTo>
                      <a:lnTo>
                        <a:pt x="1043849" y="43404"/>
                      </a:lnTo>
                      <a:lnTo>
                        <a:pt x="1041944" y="41499"/>
                      </a:lnTo>
                      <a:cubicBezTo>
                        <a:pt x="1084806" y="2447"/>
                        <a:pt x="1142909" y="-9936"/>
                        <a:pt x="1198154" y="8162"/>
                      </a:cubicBezTo>
                      <a:cubicBezTo>
                        <a:pt x="1253399" y="26259"/>
                        <a:pt x="1293404" y="70074"/>
                        <a:pt x="1304834" y="127224"/>
                      </a:cubicBezTo>
                      <a:lnTo>
                        <a:pt x="1581059" y="1428339"/>
                      </a:lnTo>
                      <a:cubicBezTo>
                        <a:pt x="1593441" y="1484537"/>
                        <a:pt x="1574391" y="1541687"/>
                        <a:pt x="1531529" y="1580739"/>
                      </a:cubicBezTo>
                      <a:cubicBezTo>
                        <a:pt x="1502001" y="1608362"/>
                        <a:pt x="1463901" y="1622649"/>
                        <a:pt x="1425801" y="1622649"/>
                      </a:cubicBezTo>
                      <a:close/>
                      <a:moveTo>
                        <a:pt x="1147671" y="6257"/>
                      </a:moveTo>
                      <a:cubicBezTo>
                        <a:pt x="1110524" y="6257"/>
                        <a:pt x="1074329" y="19592"/>
                        <a:pt x="1044801" y="46262"/>
                      </a:cubicBezTo>
                      <a:lnTo>
                        <a:pt x="56106" y="936849"/>
                      </a:lnTo>
                      <a:cubicBezTo>
                        <a:pt x="14196" y="973997"/>
                        <a:pt x="-2949" y="1029242"/>
                        <a:pt x="8481" y="1083534"/>
                      </a:cubicBezTo>
                      <a:cubicBezTo>
                        <a:pt x="19911" y="1137827"/>
                        <a:pt x="58964" y="1180689"/>
                        <a:pt x="111351" y="1197834"/>
                      </a:cubicBezTo>
                      <a:lnTo>
                        <a:pt x="1376272" y="1609314"/>
                      </a:lnTo>
                      <a:cubicBezTo>
                        <a:pt x="1429611" y="1626459"/>
                        <a:pt x="1485809" y="1615029"/>
                        <a:pt x="1526766" y="1576929"/>
                      </a:cubicBezTo>
                      <a:cubicBezTo>
                        <a:pt x="1568676" y="1539782"/>
                        <a:pt x="1585822" y="1484537"/>
                        <a:pt x="1574391" y="1430244"/>
                      </a:cubicBezTo>
                      <a:lnTo>
                        <a:pt x="1298166" y="129129"/>
                      </a:lnTo>
                      <a:cubicBezTo>
                        <a:pt x="1286736" y="74837"/>
                        <a:pt x="1247684" y="31974"/>
                        <a:pt x="1195297" y="14829"/>
                      </a:cubicBezTo>
                      <a:cubicBezTo>
                        <a:pt x="1180056" y="9114"/>
                        <a:pt x="1163864" y="6257"/>
                        <a:pt x="1147671" y="6257"/>
                      </a:cubicBezTo>
                      <a:close/>
                    </a:path>
                  </a:pathLst>
                </a:custGeom>
                <a:grpFill/>
                <a:ln w="9525" cap="flat">
                  <a:noFill/>
                  <a:prstDash val="solid"/>
                  <a:miter/>
                </a:ln>
              </p:spPr>
              <p:txBody>
                <a:bodyPr rtlCol="0" anchor="ctr"/>
                <a:lstStyle/>
                <a:p>
                  <a:endParaRPr lang="en-US" sz="1730" dirty="0"/>
                </a:p>
              </p:txBody>
            </p:sp>
            <p:sp>
              <p:nvSpPr>
                <p:cNvPr id="32" name="Freeform: Shape 31">
                  <a:extLst>
                    <a:ext uri="{FF2B5EF4-FFF2-40B4-BE49-F238E27FC236}">
                      <a16:creationId xmlns:a16="http://schemas.microsoft.com/office/drawing/2014/main" id="{68AB032E-C55A-479E-967C-DDD3EBD31ACC}"/>
                    </a:ext>
                  </a:extLst>
                </p:cNvPr>
                <p:cNvSpPr/>
                <p:nvPr/>
              </p:nvSpPr>
              <p:spPr>
                <a:xfrm>
                  <a:off x="5179859" y="2878404"/>
                  <a:ext cx="1545260" cy="1640889"/>
                </a:xfrm>
                <a:custGeom>
                  <a:avLst/>
                  <a:gdLst>
                    <a:gd name="connsiteX0" fmla="*/ 1222210 w 1545260"/>
                    <a:gd name="connsiteY0" fmla="*/ 1640890 h 1640889"/>
                    <a:gd name="connsiteX1" fmla="*/ 1126008 w 1545260"/>
                    <a:gd name="connsiteY1" fmla="*/ 1608505 h 1640889"/>
                    <a:gd name="connsiteX2" fmla="*/ 63970 w 1545260"/>
                    <a:gd name="connsiteY2" fmla="*/ 807452 h 1640889"/>
                    <a:gd name="connsiteX3" fmla="*/ 1105 w 1545260"/>
                    <a:gd name="connsiteY3" fmla="*/ 660767 h 1640889"/>
                    <a:gd name="connsiteX4" fmla="*/ 97308 w 1545260"/>
                    <a:gd name="connsiteY4" fmla="*/ 533132 h 1640889"/>
                    <a:gd name="connsiteX5" fmla="*/ 1322223 w 1545260"/>
                    <a:gd name="connsiteY5" fmla="*/ 13067 h 1640889"/>
                    <a:gd name="connsiteX6" fmla="*/ 1481290 w 1545260"/>
                    <a:gd name="connsiteY6" fmla="*/ 32117 h 1640889"/>
                    <a:gd name="connsiteX7" fmla="*/ 1544155 w 1545260"/>
                    <a:gd name="connsiteY7" fmla="*/ 178802 h 1640889"/>
                    <a:gd name="connsiteX8" fmla="*/ 1382230 w 1545260"/>
                    <a:gd name="connsiteY8" fmla="*/ 1498967 h 1640889"/>
                    <a:gd name="connsiteX9" fmla="*/ 1286028 w 1545260"/>
                    <a:gd name="connsiteY9" fmla="*/ 1626602 h 1640889"/>
                    <a:gd name="connsiteX10" fmla="*/ 1222210 w 1545260"/>
                    <a:gd name="connsiteY10" fmla="*/ 1640890 h 1640889"/>
                    <a:gd name="connsiteX11" fmla="*/ 1323175 w 1545260"/>
                    <a:gd name="connsiteY11" fmla="*/ 15925 h 1640889"/>
                    <a:gd name="connsiteX12" fmla="*/ 1324128 w 1545260"/>
                    <a:gd name="connsiteY12" fmla="*/ 18782 h 1640889"/>
                    <a:gd name="connsiteX13" fmla="*/ 100165 w 1545260"/>
                    <a:gd name="connsiteY13" fmla="*/ 537895 h 1640889"/>
                    <a:gd name="connsiteX14" fmla="*/ 6820 w 1545260"/>
                    <a:gd name="connsiteY14" fmla="*/ 660767 h 1640889"/>
                    <a:gd name="connsiteX15" fmla="*/ 66828 w 1545260"/>
                    <a:gd name="connsiteY15" fmla="*/ 803642 h 1640889"/>
                    <a:gd name="connsiteX16" fmla="*/ 1128865 w 1545260"/>
                    <a:gd name="connsiteY16" fmla="*/ 1604695 h 1640889"/>
                    <a:gd name="connsiteX17" fmla="*/ 1282218 w 1545260"/>
                    <a:gd name="connsiteY17" fmla="*/ 1623745 h 1640889"/>
                    <a:gd name="connsiteX18" fmla="*/ 1375563 w 1545260"/>
                    <a:gd name="connsiteY18" fmla="*/ 1500872 h 1640889"/>
                    <a:gd name="connsiteX19" fmla="*/ 1537488 w 1545260"/>
                    <a:gd name="connsiteY19" fmla="*/ 180707 h 1640889"/>
                    <a:gd name="connsiteX20" fmla="*/ 1477480 w 1545260"/>
                    <a:gd name="connsiteY20" fmla="*/ 38785 h 1640889"/>
                    <a:gd name="connsiteX21" fmla="*/ 1324128 w 1545260"/>
                    <a:gd name="connsiteY21" fmla="*/ 19735 h 1640889"/>
                    <a:gd name="connsiteX22" fmla="*/ 1323175 w 1545260"/>
                    <a:gd name="connsiteY22" fmla="*/ 15925 h 1640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45260" h="1640889">
                      <a:moveTo>
                        <a:pt x="1222210" y="1640890"/>
                      </a:moveTo>
                      <a:cubicBezTo>
                        <a:pt x="1187920" y="1640890"/>
                        <a:pt x="1154583" y="1629460"/>
                        <a:pt x="1126008" y="1608505"/>
                      </a:cubicBezTo>
                      <a:lnTo>
                        <a:pt x="63970" y="807452"/>
                      </a:lnTo>
                      <a:cubicBezTo>
                        <a:pt x="18250" y="772210"/>
                        <a:pt x="-5562" y="717917"/>
                        <a:pt x="1105" y="660767"/>
                      </a:cubicBezTo>
                      <a:cubicBezTo>
                        <a:pt x="7773" y="603617"/>
                        <a:pt x="43968" y="555992"/>
                        <a:pt x="97308" y="533132"/>
                      </a:cubicBezTo>
                      <a:lnTo>
                        <a:pt x="1322223" y="13067"/>
                      </a:lnTo>
                      <a:cubicBezTo>
                        <a:pt x="1375563" y="-9793"/>
                        <a:pt x="1434618" y="-2173"/>
                        <a:pt x="1481290" y="32117"/>
                      </a:cubicBezTo>
                      <a:cubicBezTo>
                        <a:pt x="1527010" y="67360"/>
                        <a:pt x="1550823" y="121652"/>
                        <a:pt x="1544155" y="178802"/>
                      </a:cubicBezTo>
                      <a:lnTo>
                        <a:pt x="1382230" y="1498967"/>
                      </a:lnTo>
                      <a:cubicBezTo>
                        <a:pt x="1375563" y="1556117"/>
                        <a:pt x="1339368" y="1603742"/>
                        <a:pt x="1286028" y="1626602"/>
                      </a:cubicBezTo>
                      <a:cubicBezTo>
                        <a:pt x="1264120" y="1636127"/>
                        <a:pt x="1243165" y="1640890"/>
                        <a:pt x="1222210" y="1640890"/>
                      </a:cubicBezTo>
                      <a:close/>
                      <a:moveTo>
                        <a:pt x="1323175" y="15925"/>
                      </a:moveTo>
                      <a:lnTo>
                        <a:pt x="1324128" y="18782"/>
                      </a:lnTo>
                      <a:lnTo>
                        <a:pt x="100165" y="537895"/>
                      </a:lnTo>
                      <a:cubicBezTo>
                        <a:pt x="48730" y="559802"/>
                        <a:pt x="14440" y="605522"/>
                        <a:pt x="6820" y="660767"/>
                      </a:cubicBezTo>
                      <a:cubicBezTo>
                        <a:pt x="153" y="716965"/>
                        <a:pt x="23013" y="769352"/>
                        <a:pt x="66828" y="803642"/>
                      </a:cubicBezTo>
                      <a:lnTo>
                        <a:pt x="1128865" y="1604695"/>
                      </a:lnTo>
                      <a:cubicBezTo>
                        <a:pt x="1173633" y="1638032"/>
                        <a:pt x="1230783" y="1645652"/>
                        <a:pt x="1282218" y="1623745"/>
                      </a:cubicBezTo>
                      <a:cubicBezTo>
                        <a:pt x="1333653" y="1601837"/>
                        <a:pt x="1367943" y="1556117"/>
                        <a:pt x="1375563" y="1500872"/>
                      </a:cubicBezTo>
                      <a:lnTo>
                        <a:pt x="1537488" y="180707"/>
                      </a:lnTo>
                      <a:cubicBezTo>
                        <a:pt x="1544155" y="125462"/>
                        <a:pt x="1521295" y="72122"/>
                        <a:pt x="1477480" y="38785"/>
                      </a:cubicBezTo>
                      <a:cubicBezTo>
                        <a:pt x="1432713" y="5447"/>
                        <a:pt x="1375563" y="-2173"/>
                        <a:pt x="1324128" y="19735"/>
                      </a:cubicBezTo>
                      <a:lnTo>
                        <a:pt x="1323175" y="15925"/>
                      </a:lnTo>
                      <a:close/>
                    </a:path>
                  </a:pathLst>
                </a:custGeom>
                <a:grpFill/>
                <a:ln w="9525" cap="flat">
                  <a:noFill/>
                  <a:prstDash val="solid"/>
                  <a:miter/>
                </a:ln>
              </p:spPr>
              <p:txBody>
                <a:bodyPr rtlCol="0" anchor="ctr"/>
                <a:lstStyle/>
                <a:p>
                  <a:endParaRPr lang="en-US" sz="1730" dirty="0"/>
                </a:p>
              </p:txBody>
            </p:sp>
            <p:sp>
              <p:nvSpPr>
                <p:cNvPr id="33" name="Freeform: Shape 32">
                  <a:extLst>
                    <a:ext uri="{FF2B5EF4-FFF2-40B4-BE49-F238E27FC236}">
                      <a16:creationId xmlns:a16="http://schemas.microsoft.com/office/drawing/2014/main" id="{0E920397-911B-4B13-9B54-DE6B738DA0CD}"/>
                    </a:ext>
                  </a:extLst>
                </p:cNvPr>
                <p:cNvSpPr/>
                <p:nvPr/>
              </p:nvSpPr>
              <p:spPr>
                <a:xfrm>
                  <a:off x="5208682" y="3017783"/>
                  <a:ext cx="1646681" cy="1514845"/>
                </a:xfrm>
                <a:custGeom>
                  <a:avLst/>
                  <a:gdLst>
                    <a:gd name="connsiteX0" fmla="*/ 902875 w 1646681"/>
                    <a:gd name="connsiteY0" fmla="*/ 1514846 h 1514845"/>
                    <a:gd name="connsiteX1" fmla="*/ 770477 w 1646681"/>
                    <a:gd name="connsiteY1" fmla="*/ 1444361 h 1514845"/>
                    <a:gd name="connsiteX2" fmla="*/ 27527 w 1646681"/>
                    <a:gd name="connsiteY2" fmla="*/ 341366 h 1514845"/>
                    <a:gd name="connsiteX3" fmla="*/ 16097 w 1646681"/>
                    <a:gd name="connsiteY3" fmla="*/ 182298 h 1514845"/>
                    <a:gd name="connsiteX4" fmla="*/ 148495 w 1646681"/>
                    <a:gd name="connsiteY4" fmla="*/ 92763 h 1514845"/>
                    <a:gd name="connsiteX5" fmla="*/ 1475327 w 1646681"/>
                    <a:gd name="connsiteY5" fmla="*/ 371 h 1514845"/>
                    <a:gd name="connsiteX6" fmla="*/ 1619155 w 1646681"/>
                    <a:gd name="connsiteY6" fmla="*/ 70856 h 1514845"/>
                    <a:gd name="connsiteX7" fmla="*/ 1630585 w 1646681"/>
                    <a:gd name="connsiteY7" fmla="*/ 229923 h 1514845"/>
                    <a:gd name="connsiteX8" fmla="*/ 1047655 w 1646681"/>
                    <a:gd name="connsiteY8" fmla="*/ 1424358 h 1514845"/>
                    <a:gd name="connsiteX9" fmla="*/ 915257 w 1646681"/>
                    <a:gd name="connsiteY9" fmla="*/ 1513893 h 1514845"/>
                    <a:gd name="connsiteX10" fmla="*/ 902875 w 1646681"/>
                    <a:gd name="connsiteY10" fmla="*/ 1514846 h 1514845"/>
                    <a:gd name="connsiteX11" fmla="*/ 1475327 w 1646681"/>
                    <a:gd name="connsiteY11" fmla="*/ 2276 h 1514845"/>
                    <a:gd name="connsiteX12" fmla="*/ 1475327 w 1646681"/>
                    <a:gd name="connsiteY12" fmla="*/ 5133 h 1514845"/>
                    <a:gd name="connsiteX13" fmla="*/ 148495 w 1646681"/>
                    <a:gd name="connsiteY13" fmla="*/ 97526 h 1514845"/>
                    <a:gd name="connsiteX14" fmla="*/ 20860 w 1646681"/>
                    <a:gd name="connsiteY14" fmla="*/ 184203 h 1514845"/>
                    <a:gd name="connsiteX15" fmla="*/ 31337 w 1646681"/>
                    <a:gd name="connsiteY15" fmla="*/ 338508 h 1514845"/>
                    <a:gd name="connsiteX16" fmla="*/ 775240 w 1646681"/>
                    <a:gd name="connsiteY16" fmla="*/ 1441503 h 1514845"/>
                    <a:gd name="connsiteX17" fmla="*/ 914305 w 1646681"/>
                    <a:gd name="connsiteY17" fmla="*/ 1509131 h 1514845"/>
                    <a:gd name="connsiteX18" fmla="*/ 1041940 w 1646681"/>
                    <a:gd name="connsiteY18" fmla="*/ 1422453 h 1514845"/>
                    <a:gd name="connsiteX19" fmla="*/ 1624870 w 1646681"/>
                    <a:gd name="connsiteY19" fmla="*/ 227066 h 1514845"/>
                    <a:gd name="connsiteX20" fmla="*/ 1614392 w 1646681"/>
                    <a:gd name="connsiteY20" fmla="*/ 72761 h 1514845"/>
                    <a:gd name="connsiteX21" fmla="*/ 1475327 w 1646681"/>
                    <a:gd name="connsiteY21" fmla="*/ 5133 h 1514845"/>
                    <a:gd name="connsiteX22" fmla="*/ 1475327 w 1646681"/>
                    <a:gd name="connsiteY22" fmla="*/ 2276 h 1514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646681" h="1514845">
                      <a:moveTo>
                        <a:pt x="902875" y="1514846"/>
                      </a:moveTo>
                      <a:cubicBezTo>
                        <a:pt x="849535" y="1514846"/>
                        <a:pt x="800957" y="1489128"/>
                        <a:pt x="770477" y="1444361"/>
                      </a:cubicBezTo>
                      <a:lnTo>
                        <a:pt x="27527" y="341366"/>
                      </a:lnTo>
                      <a:cubicBezTo>
                        <a:pt x="-4858" y="293741"/>
                        <a:pt x="-8668" y="233733"/>
                        <a:pt x="16097" y="182298"/>
                      </a:cubicBezTo>
                      <a:cubicBezTo>
                        <a:pt x="41815" y="129911"/>
                        <a:pt x="91345" y="96573"/>
                        <a:pt x="148495" y="92763"/>
                      </a:cubicBezTo>
                      <a:lnTo>
                        <a:pt x="1475327" y="371"/>
                      </a:lnTo>
                      <a:cubicBezTo>
                        <a:pt x="1533430" y="-3439"/>
                        <a:pt x="1586770" y="22278"/>
                        <a:pt x="1619155" y="70856"/>
                      </a:cubicBezTo>
                      <a:cubicBezTo>
                        <a:pt x="1651540" y="118481"/>
                        <a:pt x="1655350" y="178488"/>
                        <a:pt x="1630585" y="229923"/>
                      </a:cubicBezTo>
                      <a:lnTo>
                        <a:pt x="1047655" y="1424358"/>
                      </a:lnTo>
                      <a:cubicBezTo>
                        <a:pt x="1021937" y="1476746"/>
                        <a:pt x="972407" y="1510083"/>
                        <a:pt x="915257" y="1513893"/>
                      </a:cubicBezTo>
                      <a:cubicBezTo>
                        <a:pt x="910495" y="1513893"/>
                        <a:pt x="906685" y="1514846"/>
                        <a:pt x="902875" y="1514846"/>
                      </a:cubicBezTo>
                      <a:close/>
                      <a:moveTo>
                        <a:pt x="1475327" y="2276"/>
                      </a:moveTo>
                      <a:lnTo>
                        <a:pt x="1475327" y="5133"/>
                      </a:lnTo>
                      <a:lnTo>
                        <a:pt x="148495" y="97526"/>
                      </a:lnTo>
                      <a:cubicBezTo>
                        <a:pt x="93250" y="101336"/>
                        <a:pt x="45625" y="133720"/>
                        <a:pt x="20860" y="184203"/>
                      </a:cubicBezTo>
                      <a:cubicBezTo>
                        <a:pt x="-3905" y="234686"/>
                        <a:pt x="857" y="291836"/>
                        <a:pt x="31337" y="338508"/>
                      </a:cubicBezTo>
                      <a:lnTo>
                        <a:pt x="775240" y="1441503"/>
                      </a:lnTo>
                      <a:cubicBezTo>
                        <a:pt x="806672" y="1488176"/>
                        <a:pt x="858107" y="1512941"/>
                        <a:pt x="914305" y="1509131"/>
                      </a:cubicBezTo>
                      <a:cubicBezTo>
                        <a:pt x="969550" y="1505321"/>
                        <a:pt x="1018127" y="1472936"/>
                        <a:pt x="1041940" y="1422453"/>
                      </a:cubicBezTo>
                      <a:lnTo>
                        <a:pt x="1624870" y="227066"/>
                      </a:lnTo>
                      <a:cubicBezTo>
                        <a:pt x="1649635" y="176583"/>
                        <a:pt x="1644872" y="119433"/>
                        <a:pt x="1614392" y="72761"/>
                      </a:cubicBezTo>
                      <a:cubicBezTo>
                        <a:pt x="1582960" y="26088"/>
                        <a:pt x="1531525" y="1323"/>
                        <a:pt x="1475327" y="5133"/>
                      </a:cubicBezTo>
                      <a:lnTo>
                        <a:pt x="1475327" y="2276"/>
                      </a:lnTo>
                      <a:close/>
                    </a:path>
                  </a:pathLst>
                </a:custGeom>
                <a:grpFill/>
                <a:ln w="9525" cap="flat">
                  <a:noFill/>
                  <a:prstDash val="solid"/>
                  <a:miter/>
                </a:ln>
              </p:spPr>
              <p:txBody>
                <a:bodyPr rtlCol="0" anchor="ctr"/>
                <a:lstStyle/>
                <a:p>
                  <a:endParaRPr lang="en-US" sz="1730" dirty="0"/>
                </a:p>
              </p:txBody>
            </p:sp>
            <p:sp>
              <p:nvSpPr>
                <p:cNvPr id="34" name="Freeform: Shape 33">
                  <a:extLst>
                    <a:ext uri="{FF2B5EF4-FFF2-40B4-BE49-F238E27FC236}">
                      <a16:creationId xmlns:a16="http://schemas.microsoft.com/office/drawing/2014/main" id="{96906B36-03C9-4D78-9F2B-7404A5256EC0}"/>
                    </a:ext>
                  </a:extLst>
                </p:cNvPr>
                <p:cNvSpPr/>
                <p:nvPr/>
              </p:nvSpPr>
              <p:spPr>
                <a:xfrm>
                  <a:off x="5329614" y="2845675"/>
                  <a:ext cx="1604843" cy="1605039"/>
                </a:xfrm>
                <a:custGeom>
                  <a:avLst/>
                  <a:gdLst>
                    <a:gd name="connsiteX0" fmla="*/ 504765 w 1604843"/>
                    <a:gd name="connsiteY0" fmla="*/ 1605039 h 1605039"/>
                    <a:gd name="connsiteX1" fmla="*/ 462856 w 1604843"/>
                    <a:gd name="connsiteY1" fmla="*/ 1599324 h 1605039"/>
                    <a:gd name="connsiteX2" fmla="*/ 349508 w 1604843"/>
                    <a:gd name="connsiteY2" fmla="*/ 1485977 h 1605039"/>
                    <a:gd name="connsiteX3" fmla="*/ 5655 w 1604843"/>
                    <a:gd name="connsiteY3" fmla="*/ 201054 h 1605039"/>
                    <a:gd name="connsiteX4" fmla="*/ 46613 w 1604843"/>
                    <a:gd name="connsiteY4" fmla="*/ 46749 h 1605039"/>
                    <a:gd name="connsiteX5" fmla="*/ 200918 w 1604843"/>
                    <a:gd name="connsiteY5" fmla="*/ 5792 h 1605039"/>
                    <a:gd name="connsiteX6" fmla="*/ 1485841 w 1604843"/>
                    <a:gd name="connsiteY6" fmla="*/ 350597 h 1605039"/>
                    <a:gd name="connsiteX7" fmla="*/ 1599188 w 1604843"/>
                    <a:gd name="connsiteY7" fmla="*/ 463944 h 1605039"/>
                    <a:gd name="connsiteX8" fmla="*/ 1558231 w 1604843"/>
                    <a:gd name="connsiteY8" fmla="*/ 618249 h 1605039"/>
                    <a:gd name="connsiteX9" fmla="*/ 617161 w 1604843"/>
                    <a:gd name="connsiteY9" fmla="*/ 1559319 h 1605039"/>
                    <a:gd name="connsiteX10" fmla="*/ 504765 w 1604843"/>
                    <a:gd name="connsiteY10" fmla="*/ 1605039 h 1605039"/>
                    <a:gd name="connsiteX11" fmla="*/ 159008 w 1604843"/>
                    <a:gd name="connsiteY11" fmla="*/ 4839 h 1605039"/>
                    <a:gd name="connsiteX12" fmla="*/ 50423 w 1604843"/>
                    <a:gd name="connsiteY12" fmla="*/ 50559 h 1605039"/>
                    <a:gd name="connsiteX13" fmla="*/ 10418 w 1604843"/>
                    <a:gd name="connsiteY13" fmla="*/ 200102 h 1605039"/>
                    <a:gd name="connsiteX14" fmla="*/ 355223 w 1604843"/>
                    <a:gd name="connsiteY14" fmla="*/ 1485024 h 1605039"/>
                    <a:gd name="connsiteX15" fmla="*/ 464760 w 1604843"/>
                    <a:gd name="connsiteY15" fmla="*/ 1594562 h 1605039"/>
                    <a:gd name="connsiteX16" fmla="*/ 614303 w 1604843"/>
                    <a:gd name="connsiteY16" fmla="*/ 1554557 h 1605039"/>
                    <a:gd name="connsiteX17" fmla="*/ 1555373 w 1604843"/>
                    <a:gd name="connsiteY17" fmla="*/ 613487 h 1605039"/>
                    <a:gd name="connsiteX18" fmla="*/ 1595378 w 1604843"/>
                    <a:gd name="connsiteY18" fmla="*/ 463944 h 1605039"/>
                    <a:gd name="connsiteX19" fmla="*/ 1485841 w 1604843"/>
                    <a:gd name="connsiteY19" fmla="*/ 354407 h 1605039"/>
                    <a:gd name="connsiteX20" fmla="*/ 199965 w 1604843"/>
                    <a:gd name="connsiteY20" fmla="*/ 10554 h 1605039"/>
                    <a:gd name="connsiteX21" fmla="*/ 159008 w 1604843"/>
                    <a:gd name="connsiteY21" fmla="*/ 4839 h 1605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04843" h="1605039">
                      <a:moveTo>
                        <a:pt x="504765" y="1605039"/>
                      </a:moveTo>
                      <a:cubicBezTo>
                        <a:pt x="490478" y="1605039"/>
                        <a:pt x="477143" y="1603134"/>
                        <a:pt x="462856" y="1599324"/>
                      </a:cubicBezTo>
                      <a:cubicBezTo>
                        <a:pt x="406658" y="1584084"/>
                        <a:pt x="364748" y="1542174"/>
                        <a:pt x="349508" y="1485977"/>
                      </a:cubicBezTo>
                      <a:lnTo>
                        <a:pt x="5655" y="201054"/>
                      </a:lnTo>
                      <a:cubicBezTo>
                        <a:pt x="-9585" y="144857"/>
                        <a:pt x="6608" y="87707"/>
                        <a:pt x="46613" y="46749"/>
                      </a:cubicBezTo>
                      <a:cubicBezTo>
                        <a:pt x="87570" y="5792"/>
                        <a:pt x="144720" y="-9448"/>
                        <a:pt x="200918" y="5792"/>
                      </a:cubicBezTo>
                      <a:lnTo>
                        <a:pt x="1485841" y="350597"/>
                      </a:lnTo>
                      <a:cubicBezTo>
                        <a:pt x="1542038" y="365837"/>
                        <a:pt x="1583948" y="407747"/>
                        <a:pt x="1599188" y="463944"/>
                      </a:cubicBezTo>
                      <a:cubicBezTo>
                        <a:pt x="1614428" y="520142"/>
                        <a:pt x="1598236" y="577292"/>
                        <a:pt x="1558231" y="618249"/>
                      </a:cubicBezTo>
                      <a:lnTo>
                        <a:pt x="617161" y="1559319"/>
                      </a:lnTo>
                      <a:cubicBezTo>
                        <a:pt x="586681" y="1588847"/>
                        <a:pt x="546675" y="1605039"/>
                        <a:pt x="504765" y="1605039"/>
                      </a:cubicBezTo>
                      <a:close/>
                      <a:moveTo>
                        <a:pt x="159008" y="4839"/>
                      </a:moveTo>
                      <a:cubicBezTo>
                        <a:pt x="119003" y="4839"/>
                        <a:pt x="79950" y="21032"/>
                        <a:pt x="50423" y="50559"/>
                      </a:cubicBezTo>
                      <a:cubicBezTo>
                        <a:pt x="11370" y="89612"/>
                        <a:pt x="-3870" y="145809"/>
                        <a:pt x="10418" y="200102"/>
                      </a:cubicBezTo>
                      <a:lnTo>
                        <a:pt x="355223" y="1485024"/>
                      </a:lnTo>
                      <a:cubicBezTo>
                        <a:pt x="369510" y="1539317"/>
                        <a:pt x="410468" y="1579322"/>
                        <a:pt x="464760" y="1594562"/>
                      </a:cubicBezTo>
                      <a:cubicBezTo>
                        <a:pt x="519053" y="1608849"/>
                        <a:pt x="574298" y="1593609"/>
                        <a:pt x="614303" y="1554557"/>
                      </a:cubicBezTo>
                      <a:lnTo>
                        <a:pt x="1555373" y="613487"/>
                      </a:lnTo>
                      <a:cubicBezTo>
                        <a:pt x="1594426" y="574434"/>
                        <a:pt x="1609666" y="518237"/>
                        <a:pt x="1595378" y="463944"/>
                      </a:cubicBezTo>
                      <a:cubicBezTo>
                        <a:pt x="1581091" y="409652"/>
                        <a:pt x="1540133" y="369647"/>
                        <a:pt x="1485841" y="354407"/>
                      </a:cubicBezTo>
                      <a:lnTo>
                        <a:pt x="199965" y="10554"/>
                      </a:lnTo>
                      <a:cubicBezTo>
                        <a:pt x="185678" y="6744"/>
                        <a:pt x="172343" y="4839"/>
                        <a:pt x="159008" y="4839"/>
                      </a:cubicBezTo>
                      <a:close/>
                    </a:path>
                  </a:pathLst>
                </a:custGeom>
                <a:grpFill/>
                <a:ln w="9525" cap="flat">
                  <a:noFill/>
                  <a:prstDash val="solid"/>
                  <a:miter/>
                </a:ln>
              </p:spPr>
              <p:txBody>
                <a:bodyPr rtlCol="0" anchor="ctr"/>
                <a:lstStyle/>
                <a:p>
                  <a:endParaRPr lang="en-US" sz="1730" dirty="0"/>
                </a:p>
              </p:txBody>
            </p:sp>
            <p:sp>
              <p:nvSpPr>
                <p:cNvPr id="35" name="Freeform: Shape 34">
                  <a:extLst>
                    <a:ext uri="{FF2B5EF4-FFF2-40B4-BE49-F238E27FC236}">
                      <a16:creationId xmlns:a16="http://schemas.microsoft.com/office/drawing/2014/main" id="{45B1856C-F96B-402D-875F-EFB4AD53D798}"/>
                    </a:ext>
                  </a:extLst>
                </p:cNvPr>
                <p:cNvSpPr/>
                <p:nvPr/>
              </p:nvSpPr>
              <p:spPr>
                <a:xfrm>
                  <a:off x="5435874" y="2634946"/>
                  <a:ext cx="1515194" cy="1647175"/>
                </a:xfrm>
                <a:custGeom>
                  <a:avLst/>
                  <a:gdLst>
                    <a:gd name="connsiteX0" fmla="*/ 160380 w 1515194"/>
                    <a:gd name="connsiteY0" fmla="*/ 1647176 h 1647175"/>
                    <a:gd name="connsiteX1" fmla="*/ 70845 w 1515194"/>
                    <a:gd name="connsiteY1" fmla="*/ 1619553 h 1647175"/>
                    <a:gd name="connsiteX2" fmla="*/ 360 w 1515194"/>
                    <a:gd name="connsiteY2" fmla="*/ 1475726 h 1647175"/>
                    <a:gd name="connsiteX3" fmla="*/ 92752 w 1515194"/>
                    <a:gd name="connsiteY3" fmla="*/ 148893 h 1647175"/>
                    <a:gd name="connsiteX4" fmla="*/ 182287 w 1515194"/>
                    <a:gd name="connsiteY4" fmla="*/ 16496 h 1647175"/>
                    <a:gd name="connsiteX5" fmla="*/ 341355 w 1515194"/>
                    <a:gd name="connsiteY5" fmla="*/ 27926 h 1647175"/>
                    <a:gd name="connsiteX6" fmla="*/ 1444350 w 1515194"/>
                    <a:gd name="connsiteY6" fmla="*/ 771828 h 1647175"/>
                    <a:gd name="connsiteX7" fmla="*/ 1514835 w 1515194"/>
                    <a:gd name="connsiteY7" fmla="*/ 915656 h 1647175"/>
                    <a:gd name="connsiteX8" fmla="*/ 1425300 w 1515194"/>
                    <a:gd name="connsiteY8" fmla="*/ 1048053 h 1647175"/>
                    <a:gd name="connsiteX9" fmla="*/ 230865 w 1515194"/>
                    <a:gd name="connsiteY9" fmla="*/ 1630983 h 1647175"/>
                    <a:gd name="connsiteX10" fmla="*/ 160380 w 1515194"/>
                    <a:gd name="connsiteY10" fmla="*/ 1647176 h 1647175"/>
                    <a:gd name="connsiteX11" fmla="*/ 253725 w 1515194"/>
                    <a:gd name="connsiteY11" fmla="*/ 5066 h 1647175"/>
                    <a:gd name="connsiteX12" fmla="*/ 186097 w 1515194"/>
                    <a:gd name="connsiteY12" fmla="*/ 21258 h 1647175"/>
                    <a:gd name="connsiteX13" fmla="*/ 99420 w 1515194"/>
                    <a:gd name="connsiteY13" fmla="*/ 148893 h 1647175"/>
                    <a:gd name="connsiteX14" fmla="*/ 7027 w 1515194"/>
                    <a:gd name="connsiteY14" fmla="*/ 1475726 h 1647175"/>
                    <a:gd name="connsiteX15" fmla="*/ 74655 w 1515194"/>
                    <a:gd name="connsiteY15" fmla="*/ 1614791 h 1647175"/>
                    <a:gd name="connsiteX16" fmla="*/ 228960 w 1515194"/>
                    <a:gd name="connsiteY16" fmla="*/ 1625268 h 1647175"/>
                    <a:gd name="connsiteX17" fmla="*/ 1424347 w 1515194"/>
                    <a:gd name="connsiteY17" fmla="*/ 1042338 h 1647175"/>
                    <a:gd name="connsiteX18" fmla="*/ 1511025 w 1515194"/>
                    <a:gd name="connsiteY18" fmla="*/ 914703 h 1647175"/>
                    <a:gd name="connsiteX19" fmla="*/ 1443397 w 1515194"/>
                    <a:gd name="connsiteY19" fmla="*/ 775638 h 1647175"/>
                    <a:gd name="connsiteX20" fmla="*/ 340402 w 1515194"/>
                    <a:gd name="connsiteY20" fmla="*/ 31736 h 1647175"/>
                    <a:gd name="connsiteX21" fmla="*/ 253725 w 1515194"/>
                    <a:gd name="connsiteY21" fmla="*/ 5066 h 1647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15194" h="1647175">
                      <a:moveTo>
                        <a:pt x="160380" y="1647176"/>
                      </a:moveTo>
                      <a:cubicBezTo>
                        <a:pt x="128947" y="1647176"/>
                        <a:pt x="98467" y="1637651"/>
                        <a:pt x="70845" y="1619553"/>
                      </a:cubicBezTo>
                      <a:cubicBezTo>
                        <a:pt x="23220" y="1587168"/>
                        <a:pt x="-3450" y="1533828"/>
                        <a:pt x="360" y="1475726"/>
                      </a:cubicBezTo>
                      <a:lnTo>
                        <a:pt x="92752" y="148893"/>
                      </a:lnTo>
                      <a:cubicBezTo>
                        <a:pt x="96562" y="90791"/>
                        <a:pt x="129900" y="41261"/>
                        <a:pt x="182287" y="16496"/>
                      </a:cubicBezTo>
                      <a:cubicBezTo>
                        <a:pt x="234675" y="-9222"/>
                        <a:pt x="293730" y="-4459"/>
                        <a:pt x="341355" y="27926"/>
                      </a:cubicBezTo>
                      <a:lnTo>
                        <a:pt x="1444350" y="771828"/>
                      </a:lnTo>
                      <a:cubicBezTo>
                        <a:pt x="1491975" y="804213"/>
                        <a:pt x="1518645" y="857553"/>
                        <a:pt x="1514835" y="915656"/>
                      </a:cubicBezTo>
                      <a:cubicBezTo>
                        <a:pt x="1511025" y="973758"/>
                        <a:pt x="1477687" y="1023288"/>
                        <a:pt x="1425300" y="1048053"/>
                      </a:cubicBezTo>
                      <a:lnTo>
                        <a:pt x="230865" y="1630983"/>
                      </a:lnTo>
                      <a:cubicBezTo>
                        <a:pt x="208005" y="1641461"/>
                        <a:pt x="184192" y="1647176"/>
                        <a:pt x="160380" y="1647176"/>
                      </a:cubicBezTo>
                      <a:close/>
                      <a:moveTo>
                        <a:pt x="253725" y="5066"/>
                      </a:moveTo>
                      <a:cubicBezTo>
                        <a:pt x="230865" y="5066"/>
                        <a:pt x="208005" y="10781"/>
                        <a:pt x="186097" y="21258"/>
                      </a:cubicBezTo>
                      <a:cubicBezTo>
                        <a:pt x="135615" y="46023"/>
                        <a:pt x="103230" y="93648"/>
                        <a:pt x="99420" y="148893"/>
                      </a:cubicBezTo>
                      <a:lnTo>
                        <a:pt x="7027" y="1475726"/>
                      </a:lnTo>
                      <a:cubicBezTo>
                        <a:pt x="3217" y="1530971"/>
                        <a:pt x="27982" y="1583358"/>
                        <a:pt x="74655" y="1614791"/>
                      </a:cubicBezTo>
                      <a:cubicBezTo>
                        <a:pt x="121327" y="1646223"/>
                        <a:pt x="178477" y="1650033"/>
                        <a:pt x="228960" y="1625268"/>
                      </a:cubicBezTo>
                      <a:lnTo>
                        <a:pt x="1424347" y="1042338"/>
                      </a:lnTo>
                      <a:cubicBezTo>
                        <a:pt x="1474830" y="1017573"/>
                        <a:pt x="1507215" y="969948"/>
                        <a:pt x="1511025" y="914703"/>
                      </a:cubicBezTo>
                      <a:cubicBezTo>
                        <a:pt x="1514835" y="859458"/>
                        <a:pt x="1490070" y="807071"/>
                        <a:pt x="1443397" y="775638"/>
                      </a:cubicBezTo>
                      <a:lnTo>
                        <a:pt x="340402" y="31736"/>
                      </a:lnTo>
                      <a:cubicBezTo>
                        <a:pt x="313732" y="14591"/>
                        <a:pt x="284205" y="5066"/>
                        <a:pt x="253725" y="5066"/>
                      </a:cubicBezTo>
                      <a:close/>
                    </a:path>
                  </a:pathLst>
                </a:custGeom>
                <a:grpFill/>
                <a:ln w="9525" cap="flat">
                  <a:noFill/>
                  <a:prstDash val="solid"/>
                  <a:miter/>
                </a:ln>
              </p:spPr>
              <p:txBody>
                <a:bodyPr rtlCol="0" anchor="ctr"/>
                <a:lstStyle/>
                <a:p>
                  <a:endParaRPr lang="en-US" sz="1730" dirty="0"/>
                </a:p>
              </p:txBody>
            </p:sp>
            <p:sp>
              <p:nvSpPr>
                <p:cNvPr id="36" name="Freeform: Shape 35">
                  <a:extLst>
                    <a:ext uri="{FF2B5EF4-FFF2-40B4-BE49-F238E27FC236}">
                      <a16:creationId xmlns:a16="http://schemas.microsoft.com/office/drawing/2014/main" id="{527EA758-0E18-46FC-B237-13A9D2CFBA88}"/>
                    </a:ext>
                  </a:extLst>
                </p:cNvPr>
                <p:cNvSpPr/>
                <p:nvPr/>
              </p:nvSpPr>
              <p:spPr>
                <a:xfrm>
                  <a:off x="5267647" y="2501714"/>
                  <a:ext cx="1640193" cy="1544187"/>
                </a:xfrm>
                <a:custGeom>
                  <a:avLst/>
                  <a:gdLst>
                    <a:gd name="connsiteX0" fmla="*/ 159062 w 1640193"/>
                    <a:gd name="connsiteY0" fmla="*/ 1544188 h 1544187"/>
                    <a:gd name="connsiteX1" fmla="*/ 32379 w 1640193"/>
                    <a:gd name="connsiteY1" fmla="*/ 1480370 h 1544187"/>
                    <a:gd name="connsiteX2" fmla="*/ 13329 w 1640193"/>
                    <a:gd name="connsiteY2" fmla="*/ 1321303 h 1544187"/>
                    <a:gd name="connsiteX3" fmla="*/ 532442 w 1640193"/>
                    <a:gd name="connsiteY3" fmla="*/ 97340 h 1544187"/>
                    <a:gd name="connsiteX4" fmla="*/ 660077 w 1640193"/>
                    <a:gd name="connsiteY4" fmla="*/ 1138 h 1544187"/>
                    <a:gd name="connsiteX5" fmla="*/ 806762 w 1640193"/>
                    <a:gd name="connsiteY5" fmla="*/ 64003 h 1544187"/>
                    <a:gd name="connsiteX6" fmla="*/ 1607814 w 1640193"/>
                    <a:gd name="connsiteY6" fmla="*/ 1126040 h 1544187"/>
                    <a:gd name="connsiteX7" fmla="*/ 1626864 w 1640193"/>
                    <a:gd name="connsiteY7" fmla="*/ 1285108 h 1544187"/>
                    <a:gd name="connsiteX8" fmla="*/ 1499229 w 1640193"/>
                    <a:gd name="connsiteY8" fmla="*/ 1381310 h 1544187"/>
                    <a:gd name="connsiteX9" fmla="*/ 179064 w 1640193"/>
                    <a:gd name="connsiteY9" fmla="*/ 1543235 h 1544187"/>
                    <a:gd name="connsiteX10" fmla="*/ 159062 w 1640193"/>
                    <a:gd name="connsiteY10" fmla="*/ 1544188 h 1544187"/>
                    <a:gd name="connsiteX11" fmla="*/ 680079 w 1640193"/>
                    <a:gd name="connsiteY11" fmla="*/ 4948 h 1544187"/>
                    <a:gd name="connsiteX12" fmla="*/ 661029 w 1640193"/>
                    <a:gd name="connsiteY12" fmla="*/ 5900 h 1544187"/>
                    <a:gd name="connsiteX13" fmla="*/ 538157 w 1640193"/>
                    <a:gd name="connsiteY13" fmla="*/ 99245 h 1544187"/>
                    <a:gd name="connsiteX14" fmla="*/ 18092 w 1640193"/>
                    <a:gd name="connsiteY14" fmla="*/ 1324160 h 1544187"/>
                    <a:gd name="connsiteX15" fmla="*/ 37142 w 1640193"/>
                    <a:gd name="connsiteY15" fmla="*/ 1477513 h 1544187"/>
                    <a:gd name="connsiteX16" fmla="*/ 179064 w 1640193"/>
                    <a:gd name="connsiteY16" fmla="*/ 1537520 h 1544187"/>
                    <a:gd name="connsiteX17" fmla="*/ 1499229 w 1640193"/>
                    <a:gd name="connsiteY17" fmla="*/ 1375595 h 1544187"/>
                    <a:gd name="connsiteX18" fmla="*/ 1622102 w 1640193"/>
                    <a:gd name="connsiteY18" fmla="*/ 1282250 h 1544187"/>
                    <a:gd name="connsiteX19" fmla="*/ 1603052 w 1640193"/>
                    <a:gd name="connsiteY19" fmla="*/ 1128898 h 1544187"/>
                    <a:gd name="connsiteX20" fmla="*/ 802952 w 1640193"/>
                    <a:gd name="connsiteY20" fmla="*/ 66860 h 1544187"/>
                    <a:gd name="connsiteX21" fmla="*/ 680079 w 1640193"/>
                    <a:gd name="connsiteY21" fmla="*/ 4948 h 1544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0193" h="1544187">
                      <a:moveTo>
                        <a:pt x="159062" y="1544188"/>
                      </a:moveTo>
                      <a:cubicBezTo>
                        <a:pt x="109532" y="1544188"/>
                        <a:pt x="62859" y="1521328"/>
                        <a:pt x="32379" y="1480370"/>
                      </a:cubicBezTo>
                      <a:cubicBezTo>
                        <a:pt x="-2863" y="1434650"/>
                        <a:pt x="-9531" y="1374643"/>
                        <a:pt x="13329" y="1321303"/>
                      </a:cubicBezTo>
                      <a:lnTo>
                        <a:pt x="532442" y="97340"/>
                      </a:lnTo>
                      <a:cubicBezTo>
                        <a:pt x="555302" y="44000"/>
                        <a:pt x="602927" y="7805"/>
                        <a:pt x="660077" y="1138"/>
                      </a:cubicBezTo>
                      <a:cubicBezTo>
                        <a:pt x="717227" y="-5530"/>
                        <a:pt x="772472" y="17330"/>
                        <a:pt x="806762" y="64003"/>
                      </a:cubicBezTo>
                      <a:lnTo>
                        <a:pt x="1607814" y="1126040"/>
                      </a:lnTo>
                      <a:cubicBezTo>
                        <a:pt x="1643057" y="1171760"/>
                        <a:pt x="1649724" y="1231768"/>
                        <a:pt x="1626864" y="1285108"/>
                      </a:cubicBezTo>
                      <a:cubicBezTo>
                        <a:pt x="1604004" y="1338448"/>
                        <a:pt x="1556379" y="1374643"/>
                        <a:pt x="1499229" y="1381310"/>
                      </a:cubicBezTo>
                      <a:lnTo>
                        <a:pt x="179064" y="1543235"/>
                      </a:lnTo>
                      <a:cubicBezTo>
                        <a:pt x="172397" y="1544188"/>
                        <a:pt x="165729" y="1544188"/>
                        <a:pt x="159062" y="1544188"/>
                      </a:cubicBezTo>
                      <a:close/>
                      <a:moveTo>
                        <a:pt x="680079" y="4948"/>
                      </a:moveTo>
                      <a:cubicBezTo>
                        <a:pt x="673412" y="4948"/>
                        <a:pt x="666744" y="4948"/>
                        <a:pt x="661029" y="5900"/>
                      </a:cubicBezTo>
                      <a:cubicBezTo>
                        <a:pt x="605784" y="12568"/>
                        <a:pt x="559112" y="47810"/>
                        <a:pt x="538157" y="99245"/>
                      </a:cubicBezTo>
                      <a:lnTo>
                        <a:pt x="18092" y="1324160"/>
                      </a:lnTo>
                      <a:cubicBezTo>
                        <a:pt x="-3816" y="1375595"/>
                        <a:pt x="2852" y="1432745"/>
                        <a:pt x="37142" y="1477513"/>
                      </a:cubicBezTo>
                      <a:cubicBezTo>
                        <a:pt x="70479" y="1522280"/>
                        <a:pt x="123819" y="1544188"/>
                        <a:pt x="179064" y="1537520"/>
                      </a:cubicBezTo>
                      <a:lnTo>
                        <a:pt x="1499229" y="1375595"/>
                      </a:lnTo>
                      <a:cubicBezTo>
                        <a:pt x="1554474" y="1368928"/>
                        <a:pt x="1601147" y="1333685"/>
                        <a:pt x="1622102" y="1282250"/>
                      </a:cubicBezTo>
                      <a:cubicBezTo>
                        <a:pt x="1644009" y="1230815"/>
                        <a:pt x="1637342" y="1173665"/>
                        <a:pt x="1603052" y="1128898"/>
                      </a:cubicBezTo>
                      <a:lnTo>
                        <a:pt x="802952" y="66860"/>
                      </a:lnTo>
                      <a:cubicBezTo>
                        <a:pt x="773424" y="27808"/>
                        <a:pt x="728657" y="4948"/>
                        <a:pt x="680079" y="4948"/>
                      </a:cubicBezTo>
                      <a:close/>
                    </a:path>
                  </a:pathLst>
                </a:custGeom>
                <a:grpFill/>
                <a:ln w="9525" cap="flat">
                  <a:noFill/>
                  <a:prstDash val="solid"/>
                  <a:miter/>
                </a:ln>
              </p:spPr>
              <p:txBody>
                <a:bodyPr rtlCol="0" anchor="ctr"/>
                <a:lstStyle/>
                <a:p>
                  <a:endParaRPr lang="en-US" sz="1730" dirty="0"/>
                </a:p>
              </p:txBody>
            </p:sp>
            <p:sp>
              <p:nvSpPr>
                <p:cNvPr id="37" name="Freeform: Shape 36">
                  <a:extLst>
                    <a:ext uri="{FF2B5EF4-FFF2-40B4-BE49-F238E27FC236}">
                      <a16:creationId xmlns:a16="http://schemas.microsoft.com/office/drawing/2014/main" id="{908C230E-B5F2-4289-94E6-3AA7884E2C18}"/>
                    </a:ext>
                  </a:extLst>
                </p:cNvPr>
                <p:cNvSpPr/>
                <p:nvPr/>
              </p:nvSpPr>
              <p:spPr>
                <a:xfrm>
                  <a:off x="5184232" y="2459493"/>
                  <a:ext cx="1623190" cy="1584503"/>
                </a:xfrm>
                <a:custGeom>
                  <a:avLst/>
                  <a:gdLst>
                    <a:gd name="connsiteX0" fmla="*/ 1462629 w 1623190"/>
                    <a:gd name="connsiteY0" fmla="*/ 1584504 h 1584503"/>
                    <a:gd name="connsiteX1" fmla="*/ 1428339 w 1623190"/>
                    <a:gd name="connsiteY1" fmla="*/ 1580694 h 1584503"/>
                    <a:gd name="connsiteX2" fmla="*/ 127224 w 1623190"/>
                    <a:gd name="connsiteY2" fmla="*/ 1304469 h 1584503"/>
                    <a:gd name="connsiteX3" fmla="*/ 8162 w 1623190"/>
                    <a:gd name="connsiteY3" fmla="*/ 1197789 h 1584503"/>
                    <a:gd name="connsiteX4" fmla="*/ 41499 w 1623190"/>
                    <a:gd name="connsiteY4" fmla="*/ 1041579 h 1584503"/>
                    <a:gd name="connsiteX5" fmla="*/ 932087 w 1623190"/>
                    <a:gd name="connsiteY5" fmla="*/ 52884 h 1584503"/>
                    <a:gd name="connsiteX6" fmla="*/ 1084487 w 1623190"/>
                    <a:gd name="connsiteY6" fmla="*/ 3354 h 1584503"/>
                    <a:gd name="connsiteX7" fmla="*/ 1203549 w 1623190"/>
                    <a:gd name="connsiteY7" fmla="*/ 110034 h 1584503"/>
                    <a:gd name="connsiteX8" fmla="*/ 1615029 w 1623190"/>
                    <a:gd name="connsiteY8" fmla="*/ 1374954 h 1584503"/>
                    <a:gd name="connsiteX9" fmla="*/ 1581692 w 1623190"/>
                    <a:gd name="connsiteY9" fmla="*/ 1531164 h 1584503"/>
                    <a:gd name="connsiteX10" fmla="*/ 1462629 w 1623190"/>
                    <a:gd name="connsiteY10" fmla="*/ 1584504 h 1584503"/>
                    <a:gd name="connsiteX11" fmla="*/ 1050197 w 1623190"/>
                    <a:gd name="connsiteY11" fmla="*/ 5259 h 1584503"/>
                    <a:gd name="connsiteX12" fmla="*/ 935897 w 1623190"/>
                    <a:gd name="connsiteY12" fmla="*/ 56694 h 1584503"/>
                    <a:gd name="connsiteX13" fmla="*/ 45309 w 1623190"/>
                    <a:gd name="connsiteY13" fmla="*/ 1044436 h 1584503"/>
                    <a:gd name="connsiteX14" fmla="*/ 12924 w 1623190"/>
                    <a:gd name="connsiteY14" fmla="*/ 1194931 h 1584503"/>
                    <a:gd name="connsiteX15" fmla="*/ 127224 w 1623190"/>
                    <a:gd name="connsiteY15" fmla="*/ 1297801 h 1584503"/>
                    <a:gd name="connsiteX16" fmla="*/ 1428339 w 1623190"/>
                    <a:gd name="connsiteY16" fmla="*/ 1574026 h 1584503"/>
                    <a:gd name="connsiteX17" fmla="*/ 1575024 w 1623190"/>
                    <a:gd name="connsiteY17" fmla="*/ 1526401 h 1584503"/>
                    <a:gd name="connsiteX18" fmla="*/ 1607409 w 1623190"/>
                    <a:gd name="connsiteY18" fmla="*/ 1375906 h 1584503"/>
                    <a:gd name="connsiteX19" fmla="*/ 1197834 w 1623190"/>
                    <a:gd name="connsiteY19" fmla="*/ 111939 h 1584503"/>
                    <a:gd name="connsiteX20" fmla="*/ 1083534 w 1623190"/>
                    <a:gd name="connsiteY20" fmla="*/ 9069 h 1584503"/>
                    <a:gd name="connsiteX21" fmla="*/ 1050197 w 1623190"/>
                    <a:gd name="connsiteY21" fmla="*/ 5259 h 1584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23190" h="1584503">
                      <a:moveTo>
                        <a:pt x="1462629" y="1584504"/>
                      </a:moveTo>
                      <a:cubicBezTo>
                        <a:pt x="1451199" y="1584504"/>
                        <a:pt x="1439769" y="1583551"/>
                        <a:pt x="1428339" y="1580694"/>
                      </a:cubicBezTo>
                      <a:lnTo>
                        <a:pt x="127224" y="1304469"/>
                      </a:lnTo>
                      <a:cubicBezTo>
                        <a:pt x="71027" y="1292086"/>
                        <a:pt x="26259" y="1252081"/>
                        <a:pt x="8162" y="1197789"/>
                      </a:cubicBezTo>
                      <a:cubicBezTo>
                        <a:pt x="-9936" y="1142544"/>
                        <a:pt x="2447" y="1084441"/>
                        <a:pt x="41499" y="1041579"/>
                      </a:cubicBezTo>
                      <a:lnTo>
                        <a:pt x="932087" y="52884"/>
                      </a:lnTo>
                      <a:cubicBezTo>
                        <a:pt x="971139" y="10021"/>
                        <a:pt x="1027337" y="-8076"/>
                        <a:pt x="1084487" y="3354"/>
                      </a:cubicBezTo>
                      <a:cubicBezTo>
                        <a:pt x="1140684" y="15736"/>
                        <a:pt x="1185452" y="55741"/>
                        <a:pt x="1203549" y="110034"/>
                      </a:cubicBezTo>
                      <a:lnTo>
                        <a:pt x="1615029" y="1374954"/>
                      </a:lnTo>
                      <a:cubicBezTo>
                        <a:pt x="1633127" y="1430199"/>
                        <a:pt x="1620744" y="1488301"/>
                        <a:pt x="1581692" y="1531164"/>
                      </a:cubicBezTo>
                      <a:cubicBezTo>
                        <a:pt x="1549307" y="1566406"/>
                        <a:pt x="1507397" y="1584504"/>
                        <a:pt x="1462629" y="1584504"/>
                      </a:cubicBezTo>
                      <a:close/>
                      <a:moveTo>
                        <a:pt x="1050197" y="5259"/>
                      </a:moveTo>
                      <a:cubicBezTo>
                        <a:pt x="1007334" y="5259"/>
                        <a:pt x="966377" y="23356"/>
                        <a:pt x="935897" y="56694"/>
                      </a:cubicBezTo>
                      <a:lnTo>
                        <a:pt x="45309" y="1044436"/>
                      </a:lnTo>
                      <a:cubicBezTo>
                        <a:pt x="8162" y="1086346"/>
                        <a:pt x="-4221" y="1142544"/>
                        <a:pt x="12924" y="1194931"/>
                      </a:cubicBezTo>
                      <a:cubicBezTo>
                        <a:pt x="30069" y="1248271"/>
                        <a:pt x="72932" y="1286371"/>
                        <a:pt x="127224" y="1297801"/>
                      </a:cubicBezTo>
                      <a:lnTo>
                        <a:pt x="1428339" y="1574026"/>
                      </a:lnTo>
                      <a:cubicBezTo>
                        <a:pt x="1482632" y="1585456"/>
                        <a:pt x="1537877" y="1567359"/>
                        <a:pt x="1575024" y="1526401"/>
                      </a:cubicBezTo>
                      <a:cubicBezTo>
                        <a:pt x="1612172" y="1484491"/>
                        <a:pt x="1624554" y="1428294"/>
                        <a:pt x="1607409" y="1375906"/>
                      </a:cubicBezTo>
                      <a:lnTo>
                        <a:pt x="1197834" y="111939"/>
                      </a:lnTo>
                      <a:cubicBezTo>
                        <a:pt x="1180689" y="58599"/>
                        <a:pt x="1137827" y="20499"/>
                        <a:pt x="1083534" y="9069"/>
                      </a:cubicBezTo>
                      <a:cubicBezTo>
                        <a:pt x="1072104" y="6211"/>
                        <a:pt x="1060674" y="5259"/>
                        <a:pt x="1050197" y="5259"/>
                      </a:cubicBezTo>
                      <a:close/>
                    </a:path>
                  </a:pathLst>
                </a:custGeom>
                <a:grpFill/>
                <a:ln w="9525" cap="flat">
                  <a:noFill/>
                  <a:prstDash val="solid"/>
                  <a:miter/>
                </a:ln>
              </p:spPr>
              <p:txBody>
                <a:bodyPr rtlCol="0" anchor="ctr"/>
                <a:lstStyle/>
                <a:p>
                  <a:endParaRPr lang="en-US" sz="1730" dirty="0"/>
                </a:p>
              </p:txBody>
            </p:sp>
            <p:sp>
              <p:nvSpPr>
                <p:cNvPr id="38" name="Freeform: Shape 37">
                  <a:extLst>
                    <a:ext uri="{FF2B5EF4-FFF2-40B4-BE49-F238E27FC236}">
                      <a16:creationId xmlns:a16="http://schemas.microsoft.com/office/drawing/2014/main" id="{E4EA9F46-94E7-46E0-BE8E-F6DCFF2545C1}"/>
                    </a:ext>
                  </a:extLst>
                </p:cNvPr>
                <p:cNvSpPr/>
                <p:nvPr/>
              </p:nvSpPr>
              <p:spPr>
                <a:xfrm>
                  <a:off x="5197133" y="2512353"/>
                  <a:ext cx="1483088" cy="1650706"/>
                </a:xfrm>
                <a:custGeom>
                  <a:avLst/>
                  <a:gdLst>
                    <a:gd name="connsiteX0" fmla="*/ 1300186 w 1483088"/>
                    <a:gd name="connsiteY0" fmla="*/ 1650706 h 1650706"/>
                    <a:gd name="connsiteX1" fmla="*/ 1218271 w 1483088"/>
                    <a:gd name="connsiteY1" fmla="*/ 1627846 h 1650706"/>
                    <a:gd name="connsiteX2" fmla="*/ 77176 w 1483088"/>
                    <a:gd name="connsiteY2" fmla="*/ 942046 h 1650706"/>
                    <a:gd name="connsiteX3" fmla="*/ 23 w 1483088"/>
                    <a:gd name="connsiteY3" fmla="*/ 802029 h 1650706"/>
                    <a:gd name="connsiteX4" fmla="*/ 81938 w 1483088"/>
                    <a:gd name="connsiteY4" fmla="*/ 664869 h 1650706"/>
                    <a:gd name="connsiteX5" fmla="*/ 1245893 w 1483088"/>
                    <a:gd name="connsiteY5" fmla="*/ 20026 h 1650706"/>
                    <a:gd name="connsiteX6" fmla="*/ 1405913 w 1483088"/>
                    <a:gd name="connsiteY6" fmla="*/ 22884 h 1650706"/>
                    <a:gd name="connsiteX7" fmla="*/ 1483066 w 1483088"/>
                    <a:gd name="connsiteY7" fmla="*/ 162901 h 1650706"/>
                    <a:gd name="connsiteX8" fmla="*/ 1460206 w 1483088"/>
                    <a:gd name="connsiteY8" fmla="*/ 1493544 h 1650706"/>
                    <a:gd name="connsiteX9" fmla="*/ 1378291 w 1483088"/>
                    <a:gd name="connsiteY9" fmla="*/ 1630704 h 1650706"/>
                    <a:gd name="connsiteX10" fmla="*/ 1300186 w 1483088"/>
                    <a:gd name="connsiteY10" fmla="*/ 1650706 h 1650706"/>
                    <a:gd name="connsiteX11" fmla="*/ 1323046 w 1483088"/>
                    <a:gd name="connsiteY11" fmla="*/ 5739 h 1650706"/>
                    <a:gd name="connsiteX12" fmla="*/ 1247798 w 1483088"/>
                    <a:gd name="connsiteY12" fmla="*/ 25741 h 1650706"/>
                    <a:gd name="connsiteX13" fmla="*/ 84796 w 1483088"/>
                    <a:gd name="connsiteY13" fmla="*/ 669631 h 1650706"/>
                    <a:gd name="connsiteX14" fmla="*/ 5738 w 1483088"/>
                    <a:gd name="connsiteY14" fmla="*/ 802029 h 1650706"/>
                    <a:gd name="connsiteX15" fmla="*/ 80033 w 1483088"/>
                    <a:gd name="connsiteY15" fmla="*/ 937284 h 1650706"/>
                    <a:gd name="connsiteX16" fmla="*/ 1220176 w 1483088"/>
                    <a:gd name="connsiteY16" fmla="*/ 1622131 h 1650706"/>
                    <a:gd name="connsiteX17" fmla="*/ 1374481 w 1483088"/>
                    <a:gd name="connsiteY17" fmla="*/ 1624989 h 1650706"/>
                    <a:gd name="connsiteX18" fmla="*/ 1453538 w 1483088"/>
                    <a:gd name="connsiteY18" fmla="*/ 1492591 h 1650706"/>
                    <a:gd name="connsiteX19" fmla="*/ 1456396 w 1483088"/>
                    <a:gd name="connsiteY19" fmla="*/ 1492591 h 1650706"/>
                    <a:gd name="connsiteX20" fmla="*/ 1453538 w 1483088"/>
                    <a:gd name="connsiteY20" fmla="*/ 1492591 h 1650706"/>
                    <a:gd name="connsiteX21" fmla="*/ 1476398 w 1483088"/>
                    <a:gd name="connsiteY21" fmla="*/ 161949 h 1650706"/>
                    <a:gd name="connsiteX22" fmla="*/ 1401151 w 1483088"/>
                    <a:gd name="connsiteY22" fmla="*/ 26694 h 1650706"/>
                    <a:gd name="connsiteX23" fmla="*/ 1323046 w 1483088"/>
                    <a:gd name="connsiteY23" fmla="*/ 5739 h 1650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83088" h="1650706">
                      <a:moveTo>
                        <a:pt x="1300186" y="1650706"/>
                      </a:moveTo>
                      <a:cubicBezTo>
                        <a:pt x="1271611" y="1650706"/>
                        <a:pt x="1243036" y="1643086"/>
                        <a:pt x="1218271" y="1627846"/>
                      </a:cubicBezTo>
                      <a:lnTo>
                        <a:pt x="77176" y="942046"/>
                      </a:lnTo>
                      <a:cubicBezTo>
                        <a:pt x="27646" y="912519"/>
                        <a:pt x="-929" y="860131"/>
                        <a:pt x="23" y="802029"/>
                      </a:cubicBezTo>
                      <a:cubicBezTo>
                        <a:pt x="976" y="743926"/>
                        <a:pt x="31456" y="693444"/>
                        <a:pt x="81938" y="664869"/>
                      </a:cubicBezTo>
                      <a:lnTo>
                        <a:pt x="1245893" y="20026"/>
                      </a:lnTo>
                      <a:cubicBezTo>
                        <a:pt x="1296376" y="-7596"/>
                        <a:pt x="1356383" y="-6644"/>
                        <a:pt x="1405913" y="22884"/>
                      </a:cubicBezTo>
                      <a:cubicBezTo>
                        <a:pt x="1455443" y="52411"/>
                        <a:pt x="1484018" y="104799"/>
                        <a:pt x="1483066" y="162901"/>
                      </a:cubicBezTo>
                      <a:lnTo>
                        <a:pt x="1460206" y="1493544"/>
                      </a:lnTo>
                      <a:cubicBezTo>
                        <a:pt x="1459253" y="1551646"/>
                        <a:pt x="1428773" y="1602129"/>
                        <a:pt x="1378291" y="1630704"/>
                      </a:cubicBezTo>
                      <a:cubicBezTo>
                        <a:pt x="1353526" y="1644039"/>
                        <a:pt x="1326856" y="1650706"/>
                        <a:pt x="1300186" y="1650706"/>
                      </a:cubicBezTo>
                      <a:close/>
                      <a:moveTo>
                        <a:pt x="1323046" y="5739"/>
                      </a:moveTo>
                      <a:cubicBezTo>
                        <a:pt x="1297328" y="5739"/>
                        <a:pt x="1271611" y="12406"/>
                        <a:pt x="1247798" y="25741"/>
                      </a:cubicBezTo>
                      <a:lnTo>
                        <a:pt x="84796" y="669631"/>
                      </a:lnTo>
                      <a:cubicBezTo>
                        <a:pt x="36218" y="696301"/>
                        <a:pt x="6691" y="745831"/>
                        <a:pt x="5738" y="802029"/>
                      </a:cubicBezTo>
                      <a:cubicBezTo>
                        <a:pt x="4786" y="858226"/>
                        <a:pt x="32408" y="908709"/>
                        <a:pt x="80033" y="937284"/>
                      </a:cubicBezTo>
                      <a:lnTo>
                        <a:pt x="1220176" y="1622131"/>
                      </a:lnTo>
                      <a:cubicBezTo>
                        <a:pt x="1267801" y="1650706"/>
                        <a:pt x="1325903" y="1651659"/>
                        <a:pt x="1374481" y="1624989"/>
                      </a:cubicBezTo>
                      <a:cubicBezTo>
                        <a:pt x="1423058" y="1598319"/>
                        <a:pt x="1452586" y="1548789"/>
                        <a:pt x="1453538" y="1492591"/>
                      </a:cubicBezTo>
                      <a:lnTo>
                        <a:pt x="1456396" y="1492591"/>
                      </a:lnTo>
                      <a:lnTo>
                        <a:pt x="1453538" y="1492591"/>
                      </a:lnTo>
                      <a:lnTo>
                        <a:pt x="1476398" y="161949"/>
                      </a:lnTo>
                      <a:cubicBezTo>
                        <a:pt x="1477351" y="105751"/>
                        <a:pt x="1449728" y="55269"/>
                        <a:pt x="1401151" y="26694"/>
                      </a:cubicBezTo>
                      <a:cubicBezTo>
                        <a:pt x="1378291" y="13359"/>
                        <a:pt x="1350668" y="5739"/>
                        <a:pt x="1323046" y="5739"/>
                      </a:cubicBezTo>
                      <a:close/>
                    </a:path>
                  </a:pathLst>
                </a:custGeom>
                <a:grpFill/>
                <a:ln w="9525" cap="flat">
                  <a:noFill/>
                  <a:prstDash val="solid"/>
                  <a:miter/>
                </a:ln>
              </p:spPr>
              <p:txBody>
                <a:bodyPr rtlCol="0" anchor="ctr"/>
                <a:lstStyle/>
                <a:p>
                  <a:endParaRPr lang="en-US" sz="1730" dirty="0"/>
                </a:p>
              </p:txBody>
            </p:sp>
            <p:sp>
              <p:nvSpPr>
                <p:cNvPr id="39" name="Freeform: Shape 38">
                  <a:extLst>
                    <a:ext uri="{FF2B5EF4-FFF2-40B4-BE49-F238E27FC236}">
                      <a16:creationId xmlns:a16="http://schemas.microsoft.com/office/drawing/2014/main" id="{39AEC4BE-26B9-48DE-994D-6F2CF0101081}"/>
                    </a:ext>
                  </a:extLst>
                </p:cNvPr>
                <p:cNvSpPr/>
                <p:nvPr/>
              </p:nvSpPr>
              <p:spPr>
                <a:xfrm>
                  <a:off x="5302425" y="2655449"/>
                  <a:ext cx="1631597" cy="1570475"/>
                </a:xfrm>
                <a:custGeom>
                  <a:avLst/>
                  <a:gdLst>
                    <a:gd name="connsiteX0" fmla="*/ 1014871 w 1631597"/>
                    <a:gd name="connsiteY0" fmla="*/ 1570476 h 1570475"/>
                    <a:gd name="connsiteX1" fmla="*/ 892951 w 1631597"/>
                    <a:gd name="connsiteY1" fmla="*/ 1513326 h 1570475"/>
                    <a:gd name="connsiteX2" fmla="*/ 37606 w 1631597"/>
                    <a:gd name="connsiteY2" fmla="*/ 494151 h 1570475"/>
                    <a:gd name="connsiteX3" fmla="*/ 9984 w 1631597"/>
                    <a:gd name="connsiteY3" fmla="*/ 336988 h 1570475"/>
                    <a:gd name="connsiteX4" fmla="*/ 132856 w 1631597"/>
                    <a:gd name="connsiteY4" fmla="*/ 234118 h 1570475"/>
                    <a:gd name="connsiteX5" fmla="*/ 1443496 w 1631597"/>
                    <a:gd name="connsiteY5" fmla="*/ 2660 h 1570475"/>
                    <a:gd name="connsiteX6" fmla="*/ 1593991 w 1631597"/>
                    <a:gd name="connsiteY6" fmla="*/ 56953 h 1570475"/>
                    <a:gd name="connsiteX7" fmla="*/ 1621614 w 1631597"/>
                    <a:gd name="connsiteY7" fmla="*/ 214115 h 1570475"/>
                    <a:gd name="connsiteX8" fmla="*/ 1166319 w 1631597"/>
                    <a:gd name="connsiteY8" fmla="*/ 1464748 h 1570475"/>
                    <a:gd name="connsiteX9" fmla="*/ 1043446 w 1631597"/>
                    <a:gd name="connsiteY9" fmla="*/ 1567618 h 1570475"/>
                    <a:gd name="connsiteX10" fmla="*/ 1014871 w 1631597"/>
                    <a:gd name="connsiteY10" fmla="*/ 1570476 h 1570475"/>
                    <a:gd name="connsiteX11" fmla="*/ 1471119 w 1631597"/>
                    <a:gd name="connsiteY11" fmla="*/ 6470 h 1570475"/>
                    <a:gd name="connsiteX12" fmla="*/ 1443496 w 1631597"/>
                    <a:gd name="connsiteY12" fmla="*/ 9328 h 1570475"/>
                    <a:gd name="connsiteX13" fmla="*/ 133809 w 1631597"/>
                    <a:gd name="connsiteY13" fmla="*/ 239833 h 1570475"/>
                    <a:gd name="connsiteX14" fmla="*/ 15699 w 1631597"/>
                    <a:gd name="connsiteY14" fmla="*/ 338893 h 1570475"/>
                    <a:gd name="connsiteX15" fmla="*/ 42369 w 1631597"/>
                    <a:gd name="connsiteY15" fmla="*/ 491293 h 1570475"/>
                    <a:gd name="connsiteX16" fmla="*/ 897714 w 1631597"/>
                    <a:gd name="connsiteY16" fmla="*/ 1510468 h 1570475"/>
                    <a:gd name="connsiteX17" fmla="*/ 1042494 w 1631597"/>
                    <a:gd name="connsiteY17" fmla="*/ 1562856 h 1570475"/>
                    <a:gd name="connsiteX18" fmla="*/ 1160604 w 1631597"/>
                    <a:gd name="connsiteY18" fmla="*/ 1463796 h 1570475"/>
                    <a:gd name="connsiteX19" fmla="*/ 1163461 w 1631597"/>
                    <a:gd name="connsiteY19" fmla="*/ 1464748 h 1570475"/>
                    <a:gd name="connsiteX20" fmla="*/ 1160604 w 1631597"/>
                    <a:gd name="connsiteY20" fmla="*/ 1463796 h 1570475"/>
                    <a:gd name="connsiteX21" fmla="*/ 1615899 w 1631597"/>
                    <a:gd name="connsiteY21" fmla="*/ 213163 h 1570475"/>
                    <a:gd name="connsiteX22" fmla="*/ 1589229 w 1631597"/>
                    <a:gd name="connsiteY22" fmla="*/ 60763 h 1570475"/>
                    <a:gd name="connsiteX23" fmla="*/ 1471119 w 1631597"/>
                    <a:gd name="connsiteY23" fmla="*/ 6470 h 1570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1597" h="1570475">
                      <a:moveTo>
                        <a:pt x="1014871" y="1570476"/>
                      </a:moveTo>
                      <a:cubicBezTo>
                        <a:pt x="968199" y="1570476"/>
                        <a:pt x="924384" y="1550473"/>
                        <a:pt x="892951" y="1513326"/>
                      </a:cubicBezTo>
                      <a:lnTo>
                        <a:pt x="37606" y="494151"/>
                      </a:lnTo>
                      <a:cubicBezTo>
                        <a:pt x="459" y="450336"/>
                        <a:pt x="-10019" y="391281"/>
                        <a:pt x="9984" y="336988"/>
                      </a:cubicBezTo>
                      <a:cubicBezTo>
                        <a:pt x="29986" y="282695"/>
                        <a:pt x="75706" y="244595"/>
                        <a:pt x="132856" y="234118"/>
                      </a:cubicBezTo>
                      <a:lnTo>
                        <a:pt x="1443496" y="2660"/>
                      </a:lnTo>
                      <a:cubicBezTo>
                        <a:pt x="1500646" y="-7817"/>
                        <a:pt x="1556844" y="13138"/>
                        <a:pt x="1593991" y="56953"/>
                      </a:cubicBezTo>
                      <a:cubicBezTo>
                        <a:pt x="1631139" y="100768"/>
                        <a:pt x="1641616" y="159823"/>
                        <a:pt x="1621614" y="214115"/>
                      </a:cubicBezTo>
                      <a:lnTo>
                        <a:pt x="1166319" y="1464748"/>
                      </a:lnTo>
                      <a:cubicBezTo>
                        <a:pt x="1146316" y="1519041"/>
                        <a:pt x="1100596" y="1557141"/>
                        <a:pt x="1043446" y="1567618"/>
                      </a:cubicBezTo>
                      <a:cubicBezTo>
                        <a:pt x="1033921" y="1569523"/>
                        <a:pt x="1024396" y="1570476"/>
                        <a:pt x="1014871" y="1570476"/>
                      </a:cubicBezTo>
                      <a:close/>
                      <a:moveTo>
                        <a:pt x="1471119" y="6470"/>
                      </a:moveTo>
                      <a:cubicBezTo>
                        <a:pt x="1461594" y="6470"/>
                        <a:pt x="1453021" y="7423"/>
                        <a:pt x="1443496" y="9328"/>
                      </a:cubicBezTo>
                      <a:lnTo>
                        <a:pt x="133809" y="239833"/>
                      </a:lnTo>
                      <a:cubicBezTo>
                        <a:pt x="78564" y="249358"/>
                        <a:pt x="34749" y="286506"/>
                        <a:pt x="15699" y="338893"/>
                      </a:cubicBezTo>
                      <a:cubicBezTo>
                        <a:pt x="-3351" y="391281"/>
                        <a:pt x="6174" y="448430"/>
                        <a:pt x="42369" y="491293"/>
                      </a:cubicBezTo>
                      <a:lnTo>
                        <a:pt x="897714" y="1510468"/>
                      </a:lnTo>
                      <a:cubicBezTo>
                        <a:pt x="933909" y="1553331"/>
                        <a:pt x="988201" y="1573333"/>
                        <a:pt x="1042494" y="1562856"/>
                      </a:cubicBezTo>
                      <a:cubicBezTo>
                        <a:pt x="1097739" y="1553331"/>
                        <a:pt x="1141554" y="1516183"/>
                        <a:pt x="1160604" y="1463796"/>
                      </a:cubicBezTo>
                      <a:lnTo>
                        <a:pt x="1163461" y="1464748"/>
                      </a:lnTo>
                      <a:lnTo>
                        <a:pt x="1160604" y="1463796"/>
                      </a:lnTo>
                      <a:lnTo>
                        <a:pt x="1615899" y="213163"/>
                      </a:lnTo>
                      <a:cubicBezTo>
                        <a:pt x="1634949" y="160775"/>
                        <a:pt x="1625424" y="103625"/>
                        <a:pt x="1589229" y="60763"/>
                      </a:cubicBezTo>
                      <a:cubicBezTo>
                        <a:pt x="1558749" y="25520"/>
                        <a:pt x="1515886" y="6470"/>
                        <a:pt x="1471119" y="6470"/>
                      </a:cubicBezTo>
                      <a:close/>
                    </a:path>
                  </a:pathLst>
                </a:custGeom>
                <a:grpFill/>
                <a:ln w="9525" cap="flat">
                  <a:noFill/>
                  <a:prstDash val="solid"/>
                  <a:miter/>
                </a:ln>
              </p:spPr>
              <p:txBody>
                <a:bodyPr rtlCol="0" anchor="ctr"/>
                <a:lstStyle/>
                <a:p>
                  <a:endParaRPr lang="en-US" sz="1730" dirty="0"/>
                </a:p>
              </p:txBody>
            </p:sp>
            <p:sp>
              <p:nvSpPr>
                <p:cNvPr id="40" name="Freeform: Shape 39">
                  <a:extLst>
                    <a:ext uri="{FF2B5EF4-FFF2-40B4-BE49-F238E27FC236}">
                      <a16:creationId xmlns:a16="http://schemas.microsoft.com/office/drawing/2014/main" id="{F0BD796C-8AF4-40D5-BB9A-908F59971CD7}"/>
                    </a:ext>
                  </a:extLst>
                </p:cNvPr>
                <p:cNvSpPr/>
                <p:nvPr/>
              </p:nvSpPr>
              <p:spPr>
                <a:xfrm>
                  <a:off x="5490992" y="2665438"/>
                  <a:ext cx="1634512" cy="1562390"/>
                </a:xfrm>
                <a:custGeom>
                  <a:avLst/>
                  <a:gdLst>
                    <a:gd name="connsiteX0" fmla="*/ 637710 w 1634512"/>
                    <a:gd name="connsiteY0" fmla="*/ 1562391 h 1562390"/>
                    <a:gd name="connsiteX1" fmla="*/ 611992 w 1634512"/>
                    <a:gd name="connsiteY1" fmla="*/ 1560486 h 1562390"/>
                    <a:gd name="connsiteX2" fmla="*/ 488167 w 1634512"/>
                    <a:gd name="connsiteY2" fmla="*/ 1459521 h 1562390"/>
                    <a:gd name="connsiteX3" fmla="*/ 10965 w 1634512"/>
                    <a:gd name="connsiteY3" fmla="*/ 217461 h 1562390"/>
                    <a:gd name="connsiteX4" fmla="*/ 35730 w 1634512"/>
                    <a:gd name="connsiteY4" fmla="*/ 59346 h 1562390"/>
                    <a:gd name="connsiteX5" fmla="*/ 185272 w 1634512"/>
                    <a:gd name="connsiteY5" fmla="*/ 2196 h 1562390"/>
                    <a:gd name="connsiteX6" fmla="*/ 1499723 w 1634512"/>
                    <a:gd name="connsiteY6" fmla="*/ 209841 h 1562390"/>
                    <a:gd name="connsiteX7" fmla="*/ 1623548 w 1634512"/>
                    <a:gd name="connsiteY7" fmla="*/ 310806 h 1562390"/>
                    <a:gd name="connsiteX8" fmla="*/ 1598782 w 1634512"/>
                    <a:gd name="connsiteY8" fmla="*/ 468921 h 1562390"/>
                    <a:gd name="connsiteX9" fmla="*/ 761535 w 1634512"/>
                    <a:gd name="connsiteY9" fmla="*/ 1502383 h 1562390"/>
                    <a:gd name="connsiteX10" fmla="*/ 759630 w 1634512"/>
                    <a:gd name="connsiteY10" fmla="*/ 1500478 h 1562390"/>
                    <a:gd name="connsiteX11" fmla="*/ 761535 w 1634512"/>
                    <a:gd name="connsiteY11" fmla="*/ 1502383 h 1562390"/>
                    <a:gd name="connsiteX12" fmla="*/ 637710 w 1634512"/>
                    <a:gd name="connsiteY12" fmla="*/ 1562391 h 1562390"/>
                    <a:gd name="connsiteX13" fmla="*/ 159555 w 1634512"/>
                    <a:gd name="connsiteY13" fmla="*/ 6006 h 1562390"/>
                    <a:gd name="connsiteX14" fmla="*/ 40492 w 1634512"/>
                    <a:gd name="connsiteY14" fmla="*/ 63156 h 1562390"/>
                    <a:gd name="connsiteX15" fmla="*/ 16680 w 1634512"/>
                    <a:gd name="connsiteY15" fmla="*/ 215556 h 1562390"/>
                    <a:gd name="connsiteX16" fmla="*/ 493882 w 1634512"/>
                    <a:gd name="connsiteY16" fmla="*/ 1457616 h 1562390"/>
                    <a:gd name="connsiteX17" fmla="*/ 613897 w 1634512"/>
                    <a:gd name="connsiteY17" fmla="*/ 1554771 h 1562390"/>
                    <a:gd name="connsiteX18" fmla="*/ 757725 w 1634512"/>
                    <a:gd name="connsiteY18" fmla="*/ 1499526 h 1562390"/>
                    <a:gd name="connsiteX19" fmla="*/ 1594020 w 1634512"/>
                    <a:gd name="connsiteY19" fmla="*/ 465111 h 1562390"/>
                    <a:gd name="connsiteX20" fmla="*/ 1617832 w 1634512"/>
                    <a:gd name="connsiteY20" fmla="*/ 312711 h 1562390"/>
                    <a:gd name="connsiteX21" fmla="*/ 1497817 w 1634512"/>
                    <a:gd name="connsiteY21" fmla="*/ 215556 h 1562390"/>
                    <a:gd name="connsiteX22" fmla="*/ 184320 w 1634512"/>
                    <a:gd name="connsiteY22" fmla="*/ 7911 h 1562390"/>
                    <a:gd name="connsiteX23" fmla="*/ 159555 w 1634512"/>
                    <a:gd name="connsiteY23" fmla="*/ 6006 h 156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4512" h="1562390">
                      <a:moveTo>
                        <a:pt x="637710" y="1562391"/>
                      </a:moveTo>
                      <a:cubicBezTo>
                        <a:pt x="629137" y="1562391"/>
                        <a:pt x="620565" y="1561438"/>
                        <a:pt x="611992" y="1560486"/>
                      </a:cubicBezTo>
                      <a:cubicBezTo>
                        <a:pt x="554842" y="1551913"/>
                        <a:pt x="508170" y="1513813"/>
                        <a:pt x="488167" y="1459521"/>
                      </a:cubicBezTo>
                      <a:lnTo>
                        <a:pt x="10965" y="217461"/>
                      </a:lnTo>
                      <a:cubicBezTo>
                        <a:pt x="-9990" y="163168"/>
                        <a:pt x="-465" y="104113"/>
                        <a:pt x="35730" y="59346"/>
                      </a:cubicBezTo>
                      <a:cubicBezTo>
                        <a:pt x="71925" y="14578"/>
                        <a:pt x="128122" y="-7329"/>
                        <a:pt x="185272" y="2196"/>
                      </a:cubicBezTo>
                      <a:lnTo>
                        <a:pt x="1499723" y="209841"/>
                      </a:lnTo>
                      <a:cubicBezTo>
                        <a:pt x="1556873" y="218413"/>
                        <a:pt x="1603545" y="256513"/>
                        <a:pt x="1623548" y="310806"/>
                      </a:cubicBezTo>
                      <a:cubicBezTo>
                        <a:pt x="1644502" y="365098"/>
                        <a:pt x="1634977" y="424153"/>
                        <a:pt x="1598782" y="468921"/>
                      </a:cubicBezTo>
                      <a:lnTo>
                        <a:pt x="761535" y="1502383"/>
                      </a:lnTo>
                      <a:lnTo>
                        <a:pt x="759630" y="1500478"/>
                      </a:lnTo>
                      <a:lnTo>
                        <a:pt x="761535" y="1502383"/>
                      </a:lnTo>
                      <a:cubicBezTo>
                        <a:pt x="730102" y="1541436"/>
                        <a:pt x="685335" y="1562391"/>
                        <a:pt x="637710" y="1562391"/>
                      </a:cubicBezTo>
                      <a:close/>
                      <a:moveTo>
                        <a:pt x="159555" y="6006"/>
                      </a:moveTo>
                      <a:cubicBezTo>
                        <a:pt x="113835" y="6006"/>
                        <a:pt x="70020" y="26008"/>
                        <a:pt x="40492" y="63156"/>
                      </a:cubicBezTo>
                      <a:cubicBezTo>
                        <a:pt x="5250" y="106971"/>
                        <a:pt x="-3323" y="163168"/>
                        <a:pt x="16680" y="215556"/>
                      </a:cubicBezTo>
                      <a:lnTo>
                        <a:pt x="493882" y="1457616"/>
                      </a:lnTo>
                      <a:cubicBezTo>
                        <a:pt x="513885" y="1510003"/>
                        <a:pt x="558652" y="1546198"/>
                        <a:pt x="613897" y="1554771"/>
                      </a:cubicBezTo>
                      <a:cubicBezTo>
                        <a:pt x="669142" y="1563343"/>
                        <a:pt x="722482" y="1542388"/>
                        <a:pt x="757725" y="1499526"/>
                      </a:cubicBezTo>
                      <a:lnTo>
                        <a:pt x="1594020" y="465111"/>
                      </a:lnTo>
                      <a:cubicBezTo>
                        <a:pt x="1629262" y="421296"/>
                        <a:pt x="1637835" y="365098"/>
                        <a:pt x="1617832" y="312711"/>
                      </a:cubicBezTo>
                      <a:cubicBezTo>
                        <a:pt x="1597830" y="260323"/>
                        <a:pt x="1553062" y="224128"/>
                        <a:pt x="1497817" y="215556"/>
                      </a:cubicBezTo>
                      <a:lnTo>
                        <a:pt x="184320" y="7911"/>
                      </a:lnTo>
                      <a:cubicBezTo>
                        <a:pt x="175747" y="6958"/>
                        <a:pt x="167175" y="6006"/>
                        <a:pt x="159555" y="6006"/>
                      </a:cubicBezTo>
                      <a:close/>
                    </a:path>
                  </a:pathLst>
                </a:custGeom>
                <a:grpFill/>
                <a:ln w="9525" cap="flat">
                  <a:noFill/>
                  <a:prstDash val="solid"/>
                  <a:miter/>
                </a:ln>
              </p:spPr>
              <p:txBody>
                <a:bodyPr rtlCol="0" anchor="ctr"/>
                <a:lstStyle/>
                <a:p>
                  <a:endParaRPr lang="en-US" sz="1730" dirty="0"/>
                </a:p>
              </p:txBody>
            </p:sp>
            <p:sp>
              <p:nvSpPr>
                <p:cNvPr id="41" name="Freeform: Shape 40">
                  <a:extLst>
                    <a:ext uri="{FF2B5EF4-FFF2-40B4-BE49-F238E27FC236}">
                      <a16:creationId xmlns:a16="http://schemas.microsoft.com/office/drawing/2014/main" id="{448D5FB5-0EA7-4531-99EE-40DBB5DB06BB}"/>
                    </a:ext>
                  </a:extLst>
                </p:cNvPr>
                <p:cNvSpPr/>
                <p:nvPr/>
              </p:nvSpPr>
              <p:spPr>
                <a:xfrm>
                  <a:off x="5740942" y="2518472"/>
                  <a:ext cx="1494657" cy="1649348"/>
                </a:xfrm>
                <a:custGeom>
                  <a:avLst/>
                  <a:gdLst>
                    <a:gd name="connsiteX0" fmla="*/ 206785 w 1494657"/>
                    <a:gd name="connsiteY0" fmla="*/ 1649349 h 1649348"/>
                    <a:gd name="connsiteX1" fmla="*/ 131537 w 1494657"/>
                    <a:gd name="connsiteY1" fmla="*/ 1630299 h 1649348"/>
                    <a:gd name="connsiteX2" fmla="*/ 46765 w 1494657"/>
                    <a:gd name="connsiteY2" fmla="*/ 1495044 h 1649348"/>
                    <a:gd name="connsiteX3" fmla="*/ 92 w 1494657"/>
                    <a:gd name="connsiteY3" fmla="*/ 165354 h 1649348"/>
                    <a:gd name="connsiteX4" fmla="*/ 75340 w 1494657"/>
                    <a:gd name="connsiteY4" fmla="*/ 24384 h 1649348"/>
                    <a:gd name="connsiteX5" fmla="*/ 235360 w 1494657"/>
                    <a:gd name="connsiteY5" fmla="*/ 18669 h 1649348"/>
                    <a:gd name="connsiteX6" fmla="*/ 1409792 w 1494657"/>
                    <a:gd name="connsiteY6" fmla="*/ 643509 h 1649348"/>
                    <a:gd name="connsiteX7" fmla="*/ 1494565 w 1494657"/>
                    <a:gd name="connsiteY7" fmla="*/ 778764 h 1649348"/>
                    <a:gd name="connsiteX8" fmla="*/ 1419317 w 1494657"/>
                    <a:gd name="connsiteY8" fmla="*/ 919734 h 1649348"/>
                    <a:gd name="connsiteX9" fmla="*/ 291557 w 1494657"/>
                    <a:gd name="connsiteY9" fmla="*/ 1624584 h 1649348"/>
                    <a:gd name="connsiteX10" fmla="*/ 206785 w 1494657"/>
                    <a:gd name="connsiteY10" fmla="*/ 1649349 h 1649348"/>
                    <a:gd name="connsiteX11" fmla="*/ 160112 w 1494657"/>
                    <a:gd name="connsiteY11" fmla="*/ 4381 h 1649348"/>
                    <a:gd name="connsiteX12" fmla="*/ 78197 w 1494657"/>
                    <a:gd name="connsiteY12" fmla="*/ 28194 h 1649348"/>
                    <a:gd name="connsiteX13" fmla="*/ 5807 w 1494657"/>
                    <a:gd name="connsiteY13" fmla="*/ 164402 h 1649348"/>
                    <a:gd name="connsiteX14" fmla="*/ 52480 w 1494657"/>
                    <a:gd name="connsiteY14" fmla="*/ 1494092 h 1649348"/>
                    <a:gd name="connsiteX15" fmla="*/ 134395 w 1494657"/>
                    <a:gd name="connsiteY15" fmla="*/ 1624584 h 1649348"/>
                    <a:gd name="connsiteX16" fmla="*/ 288700 w 1494657"/>
                    <a:gd name="connsiteY16" fmla="*/ 1618869 h 1649348"/>
                    <a:gd name="connsiteX17" fmla="*/ 290605 w 1494657"/>
                    <a:gd name="connsiteY17" fmla="*/ 1620774 h 1649348"/>
                    <a:gd name="connsiteX18" fmla="*/ 288700 w 1494657"/>
                    <a:gd name="connsiteY18" fmla="*/ 1618869 h 1649348"/>
                    <a:gd name="connsiteX19" fmla="*/ 1416460 w 1494657"/>
                    <a:gd name="connsiteY19" fmla="*/ 914019 h 1649348"/>
                    <a:gd name="connsiteX20" fmla="*/ 1488850 w 1494657"/>
                    <a:gd name="connsiteY20" fmla="*/ 777812 h 1649348"/>
                    <a:gd name="connsiteX21" fmla="*/ 1406935 w 1494657"/>
                    <a:gd name="connsiteY21" fmla="*/ 647319 h 1649348"/>
                    <a:gd name="connsiteX22" fmla="*/ 232502 w 1494657"/>
                    <a:gd name="connsiteY22" fmla="*/ 23431 h 1649348"/>
                    <a:gd name="connsiteX23" fmla="*/ 160112 w 1494657"/>
                    <a:gd name="connsiteY23" fmla="*/ 4381 h 1649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94657" h="1649348">
                      <a:moveTo>
                        <a:pt x="206785" y="1649349"/>
                      </a:moveTo>
                      <a:cubicBezTo>
                        <a:pt x="181067" y="1649349"/>
                        <a:pt x="155350" y="1642682"/>
                        <a:pt x="131537" y="1630299"/>
                      </a:cubicBezTo>
                      <a:cubicBezTo>
                        <a:pt x="80102" y="1603629"/>
                        <a:pt x="48670" y="1552194"/>
                        <a:pt x="46765" y="1495044"/>
                      </a:cubicBezTo>
                      <a:lnTo>
                        <a:pt x="92" y="165354"/>
                      </a:lnTo>
                      <a:cubicBezTo>
                        <a:pt x="-1813" y="107252"/>
                        <a:pt x="25810" y="54864"/>
                        <a:pt x="75340" y="24384"/>
                      </a:cubicBezTo>
                      <a:cubicBezTo>
                        <a:pt x="123917" y="-6096"/>
                        <a:pt x="183925" y="-8001"/>
                        <a:pt x="235360" y="18669"/>
                      </a:cubicBezTo>
                      <a:lnTo>
                        <a:pt x="1409792" y="643509"/>
                      </a:lnTo>
                      <a:cubicBezTo>
                        <a:pt x="1461228" y="670179"/>
                        <a:pt x="1492660" y="721614"/>
                        <a:pt x="1494565" y="778764"/>
                      </a:cubicBezTo>
                      <a:cubicBezTo>
                        <a:pt x="1496470" y="836867"/>
                        <a:pt x="1468848" y="889254"/>
                        <a:pt x="1419317" y="919734"/>
                      </a:cubicBezTo>
                      <a:lnTo>
                        <a:pt x="291557" y="1624584"/>
                      </a:lnTo>
                      <a:cubicBezTo>
                        <a:pt x="264887" y="1640777"/>
                        <a:pt x="236312" y="1649349"/>
                        <a:pt x="206785" y="1649349"/>
                      </a:cubicBezTo>
                      <a:close/>
                      <a:moveTo>
                        <a:pt x="160112" y="4381"/>
                      </a:moveTo>
                      <a:cubicBezTo>
                        <a:pt x="131537" y="4381"/>
                        <a:pt x="103915" y="12002"/>
                        <a:pt x="78197" y="28194"/>
                      </a:cubicBezTo>
                      <a:cubicBezTo>
                        <a:pt x="30572" y="57722"/>
                        <a:pt x="3902" y="109157"/>
                        <a:pt x="5807" y="164402"/>
                      </a:cubicBezTo>
                      <a:lnTo>
                        <a:pt x="52480" y="1494092"/>
                      </a:lnTo>
                      <a:cubicBezTo>
                        <a:pt x="54385" y="1550289"/>
                        <a:pt x="84865" y="1598867"/>
                        <a:pt x="134395" y="1624584"/>
                      </a:cubicBezTo>
                      <a:cubicBezTo>
                        <a:pt x="183925" y="1651254"/>
                        <a:pt x="241075" y="1648397"/>
                        <a:pt x="288700" y="1618869"/>
                      </a:cubicBezTo>
                      <a:lnTo>
                        <a:pt x="290605" y="1620774"/>
                      </a:lnTo>
                      <a:lnTo>
                        <a:pt x="288700" y="1618869"/>
                      </a:lnTo>
                      <a:lnTo>
                        <a:pt x="1416460" y="914019"/>
                      </a:lnTo>
                      <a:cubicBezTo>
                        <a:pt x="1464085" y="884492"/>
                        <a:pt x="1490755" y="833057"/>
                        <a:pt x="1488850" y="777812"/>
                      </a:cubicBezTo>
                      <a:cubicBezTo>
                        <a:pt x="1486945" y="721614"/>
                        <a:pt x="1456465" y="673037"/>
                        <a:pt x="1406935" y="647319"/>
                      </a:cubicBezTo>
                      <a:lnTo>
                        <a:pt x="232502" y="23431"/>
                      </a:lnTo>
                      <a:cubicBezTo>
                        <a:pt x="209642" y="11049"/>
                        <a:pt x="184877" y="4381"/>
                        <a:pt x="160112" y="4381"/>
                      </a:cubicBezTo>
                      <a:close/>
                    </a:path>
                  </a:pathLst>
                </a:custGeom>
                <a:grpFill/>
                <a:ln w="9525" cap="flat">
                  <a:noFill/>
                  <a:prstDash val="solid"/>
                  <a:miter/>
                </a:ln>
              </p:spPr>
              <p:txBody>
                <a:bodyPr rtlCol="0" anchor="ctr"/>
                <a:lstStyle/>
                <a:p>
                  <a:endParaRPr lang="en-US" sz="1730" dirty="0"/>
                </a:p>
              </p:txBody>
            </p:sp>
            <p:sp>
              <p:nvSpPr>
                <p:cNvPr id="42" name="Freeform: Shape 41">
                  <a:extLst>
                    <a:ext uri="{FF2B5EF4-FFF2-40B4-BE49-F238E27FC236}">
                      <a16:creationId xmlns:a16="http://schemas.microsoft.com/office/drawing/2014/main" id="{0C1669B7-9FDA-4884-A519-157D40BC91A3}"/>
                    </a:ext>
                  </a:extLst>
                </p:cNvPr>
                <p:cNvSpPr/>
                <p:nvPr/>
              </p:nvSpPr>
              <p:spPr>
                <a:xfrm>
                  <a:off x="5636186" y="2459480"/>
                  <a:ext cx="1616538" cy="1592136"/>
                </a:xfrm>
                <a:custGeom>
                  <a:avLst/>
                  <a:gdLst>
                    <a:gd name="connsiteX0" fmla="*/ 159141 w 1616538"/>
                    <a:gd name="connsiteY0" fmla="*/ 1592136 h 1592136"/>
                    <a:gd name="connsiteX1" fmla="*/ 42936 w 1616538"/>
                    <a:gd name="connsiteY1" fmla="*/ 1541654 h 1592136"/>
                    <a:gd name="connsiteX2" fmla="*/ 6741 w 1616538"/>
                    <a:gd name="connsiteY2" fmla="*/ 1385444 h 1592136"/>
                    <a:gd name="connsiteX3" fmla="*/ 396313 w 1616538"/>
                    <a:gd name="connsiteY3" fmla="*/ 112904 h 1592136"/>
                    <a:gd name="connsiteX4" fmla="*/ 513471 w 1616538"/>
                    <a:gd name="connsiteY4" fmla="*/ 4319 h 1592136"/>
                    <a:gd name="connsiteX5" fmla="*/ 665871 w 1616538"/>
                    <a:gd name="connsiteY5" fmla="*/ 50991 h 1592136"/>
                    <a:gd name="connsiteX6" fmla="*/ 1573603 w 1616538"/>
                    <a:gd name="connsiteY6" fmla="*/ 1024446 h 1592136"/>
                    <a:gd name="connsiteX7" fmla="*/ 1609798 w 1616538"/>
                    <a:gd name="connsiteY7" fmla="*/ 1180656 h 1592136"/>
                    <a:gd name="connsiteX8" fmla="*/ 1492641 w 1616538"/>
                    <a:gd name="connsiteY8" fmla="*/ 1289241 h 1592136"/>
                    <a:gd name="connsiteX9" fmla="*/ 196288 w 1616538"/>
                    <a:gd name="connsiteY9" fmla="*/ 1588326 h 1592136"/>
                    <a:gd name="connsiteX10" fmla="*/ 195336 w 1616538"/>
                    <a:gd name="connsiteY10" fmla="*/ 1585469 h 1592136"/>
                    <a:gd name="connsiteX11" fmla="*/ 196288 w 1616538"/>
                    <a:gd name="connsiteY11" fmla="*/ 1588326 h 1592136"/>
                    <a:gd name="connsiteX12" fmla="*/ 159141 w 1616538"/>
                    <a:gd name="connsiteY12" fmla="*/ 1592136 h 1592136"/>
                    <a:gd name="connsiteX13" fmla="*/ 549666 w 1616538"/>
                    <a:gd name="connsiteY13" fmla="*/ 5271 h 1592136"/>
                    <a:gd name="connsiteX14" fmla="*/ 514423 w 1616538"/>
                    <a:gd name="connsiteY14" fmla="*/ 9081 h 1592136"/>
                    <a:gd name="connsiteX15" fmla="*/ 401076 w 1616538"/>
                    <a:gd name="connsiteY15" fmla="*/ 114809 h 1592136"/>
                    <a:gd name="connsiteX16" fmla="*/ 12456 w 1616538"/>
                    <a:gd name="connsiteY16" fmla="*/ 1387349 h 1592136"/>
                    <a:gd name="connsiteX17" fmla="*/ 46746 w 1616538"/>
                    <a:gd name="connsiteY17" fmla="*/ 1537844 h 1592136"/>
                    <a:gd name="connsiteX18" fmla="*/ 194383 w 1616538"/>
                    <a:gd name="connsiteY18" fmla="*/ 1582611 h 1592136"/>
                    <a:gd name="connsiteX19" fmla="*/ 1490736 w 1616538"/>
                    <a:gd name="connsiteY19" fmla="*/ 1283526 h 1592136"/>
                    <a:gd name="connsiteX20" fmla="*/ 1604083 w 1616538"/>
                    <a:gd name="connsiteY20" fmla="*/ 1177799 h 1592136"/>
                    <a:gd name="connsiteX21" fmla="*/ 1569793 w 1616538"/>
                    <a:gd name="connsiteY21" fmla="*/ 1027304 h 1592136"/>
                    <a:gd name="connsiteX22" fmla="*/ 662061 w 1616538"/>
                    <a:gd name="connsiteY22" fmla="*/ 54801 h 1592136"/>
                    <a:gd name="connsiteX23" fmla="*/ 549666 w 1616538"/>
                    <a:gd name="connsiteY23" fmla="*/ 5271 h 1592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16538" h="1592136">
                      <a:moveTo>
                        <a:pt x="159141" y="1592136"/>
                      </a:moveTo>
                      <a:cubicBezTo>
                        <a:pt x="115326" y="1592136"/>
                        <a:pt x="73416" y="1574039"/>
                        <a:pt x="42936" y="1541654"/>
                      </a:cubicBezTo>
                      <a:cubicBezTo>
                        <a:pt x="3883" y="1499744"/>
                        <a:pt x="-9452" y="1441641"/>
                        <a:pt x="6741" y="1385444"/>
                      </a:cubicBezTo>
                      <a:lnTo>
                        <a:pt x="396313" y="112904"/>
                      </a:lnTo>
                      <a:cubicBezTo>
                        <a:pt x="413458" y="57659"/>
                        <a:pt x="457273" y="16701"/>
                        <a:pt x="513471" y="4319"/>
                      </a:cubicBezTo>
                      <a:cubicBezTo>
                        <a:pt x="569668" y="-9016"/>
                        <a:pt x="626818" y="9081"/>
                        <a:pt x="665871" y="50991"/>
                      </a:cubicBezTo>
                      <a:lnTo>
                        <a:pt x="1573603" y="1024446"/>
                      </a:lnTo>
                      <a:cubicBezTo>
                        <a:pt x="1612656" y="1066356"/>
                        <a:pt x="1625991" y="1124459"/>
                        <a:pt x="1609798" y="1180656"/>
                      </a:cubicBezTo>
                      <a:cubicBezTo>
                        <a:pt x="1592653" y="1235901"/>
                        <a:pt x="1548838" y="1276859"/>
                        <a:pt x="1492641" y="1289241"/>
                      </a:cubicBezTo>
                      <a:lnTo>
                        <a:pt x="196288" y="1588326"/>
                      </a:lnTo>
                      <a:lnTo>
                        <a:pt x="195336" y="1585469"/>
                      </a:lnTo>
                      <a:lnTo>
                        <a:pt x="196288" y="1588326"/>
                      </a:lnTo>
                      <a:cubicBezTo>
                        <a:pt x="183905" y="1591184"/>
                        <a:pt x="171523" y="1592136"/>
                        <a:pt x="159141" y="1592136"/>
                      </a:cubicBezTo>
                      <a:close/>
                      <a:moveTo>
                        <a:pt x="549666" y="5271"/>
                      </a:moveTo>
                      <a:cubicBezTo>
                        <a:pt x="538236" y="5271"/>
                        <a:pt x="525853" y="6224"/>
                        <a:pt x="514423" y="9081"/>
                      </a:cubicBezTo>
                      <a:cubicBezTo>
                        <a:pt x="460131" y="21464"/>
                        <a:pt x="418221" y="60516"/>
                        <a:pt x="401076" y="114809"/>
                      </a:cubicBezTo>
                      <a:lnTo>
                        <a:pt x="12456" y="1387349"/>
                      </a:lnTo>
                      <a:cubicBezTo>
                        <a:pt x="-3737" y="1440689"/>
                        <a:pt x="8646" y="1496886"/>
                        <a:pt x="46746" y="1537844"/>
                      </a:cubicBezTo>
                      <a:cubicBezTo>
                        <a:pt x="84846" y="1578801"/>
                        <a:pt x="140091" y="1595946"/>
                        <a:pt x="194383" y="1582611"/>
                      </a:cubicBezTo>
                      <a:lnTo>
                        <a:pt x="1490736" y="1283526"/>
                      </a:lnTo>
                      <a:cubicBezTo>
                        <a:pt x="1545028" y="1271144"/>
                        <a:pt x="1586938" y="1232091"/>
                        <a:pt x="1604083" y="1177799"/>
                      </a:cubicBezTo>
                      <a:cubicBezTo>
                        <a:pt x="1620276" y="1124459"/>
                        <a:pt x="1606941" y="1068261"/>
                        <a:pt x="1569793" y="1027304"/>
                      </a:cubicBezTo>
                      <a:lnTo>
                        <a:pt x="662061" y="54801"/>
                      </a:lnTo>
                      <a:cubicBezTo>
                        <a:pt x="632533" y="22416"/>
                        <a:pt x="592528" y="5271"/>
                        <a:pt x="549666" y="5271"/>
                      </a:cubicBezTo>
                      <a:close/>
                    </a:path>
                  </a:pathLst>
                </a:custGeom>
                <a:grpFill/>
                <a:ln w="9525" cap="flat">
                  <a:noFill/>
                  <a:prstDash val="solid"/>
                  <a:miter/>
                </a:ln>
              </p:spPr>
              <p:txBody>
                <a:bodyPr rtlCol="0" anchor="ctr"/>
                <a:lstStyle/>
                <a:p>
                  <a:endParaRPr lang="en-US" sz="1730" dirty="0"/>
                </a:p>
              </p:txBody>
            </p:sp>
            <p:sp>
              <p:nvSpPr>
                <p:cNvPr id="43" name="Freeform: Shape 42">
                  <a:extLst>
                    <a:ext uri="{FF2B5EF4-FFF2-40B4-BE49-F238E27FC236}">
                      <a16:creationId xmlns:a16="http://schemas.microsoft.com/office/drawing/2014/main" id="{DDF47D3A-C39D-447A-A0B5-A64D6B0BB3A7}"/>
                    </a:ext>
                  </a:extLst>
                </p:cNvPr>
                <p:cNvSpPr/>
                <p:nvPr/>
              </p:nvSpPr>
              <p:spPr>
                <a:xfrm>
                  <a:off x="5531644" y="2497017"/>
                  <a:ext cx="1643695" cy="1534597"/>
                </a:xfrm>
                <a:custGeom>
                  <a:avLst/>
                  <a:gdLst>
                    <a:gd name="connsiteX0" fmla="*/ 1483835 w 1643695"/>
                    <a:gd name="connsiteY0" fmla="*/ 1534598 h 1534597"/>
                    <a:gd name="connsiteX1" fmla="*/ 1466690 w 1643695"/>
                    <a:gd name="connsiteY1" fmla="*/ 1533645 h 1534597"/>
                    <a:gd name="connsiteX2" fmla="*/ 143668 w 1643695"/>
                    <a:gd name="connsiteY2" fmla="*/ 1395532 h 1534597"/>
                    <a:gd name="connsiteX3" fmla="*/ 14128 w 1643695"/>
                    <a:gd name="connsiteY3" fmla="*/ 1301235 h 1534597"/>
                    <a:gd name="connsiteX4" fmla="*/ 31273 w 1643695"/>
                    <a:gd name="connsiteY4" fmla="*/ 1142167 h 1534597"/>
                    <a:gd name="connsiteX5" fmla="*/ 813275 w 1643695"/>
                    <a:gd name="connsiteY5" fmla="*/ 65842 h 1534597"/>
                    <a:gd name="connsiteX6" fmla="*/ 959008 w 1643695"/>
                    <a:gd name="connsiteY6" fmla="*/ 1072 h 1534597"/>
                    <a:gd name="connsiteX7" fmla="*/ 1088548 w 1643695"/>
                    <a:gd name="connsiteY7" fmla="*/ 95370 h 1534597"/>
                    <a:gd name="connsiteX8" fmla="*/ 1629568 w 1643695"/>
                    <a:gd name="connsiteY8" fmla="*/ 1310760 h 1534597"/>
                    <a:gd name="connsiteX9" fmla="*/ 1612423 w 1643695"/>
                    <a:gd name="connsiteY9" fmla="*/ 1469827 h 1534597"/>
                    <a:gd name="connsiteX10" fmla="*/ 1483835 w 1643695"/>
                    <a:gd name="connsiteY10" fmla="*/ 1534598 h 1534597"/>
                    <a:gd name="connsiteX11" fmla="*/ 940910 w 1643695"/>
                    <a:gd name="connsiteY11" fmla="*/ 5835 h 1534597"/>
                    <a:gd name="connsiteX12" fmla="*/ 816133 w 1643695"/>
                    <a:gd name="connsiteY12" fmla="*/ 69652 h 1534597"/>
                    <a:gd name="connsiteX13" fmla="*/ 34130 w 1643695"/>
                    <a:gd name="connsiteY13" fmla="*/ 1145977 h 1534597"/>
                    <a:gd name="connsiteX14" fmla="*/ 17938 w 1643695"/>
                    <a:gd name="connsiteY14" fmla="*/ 1299330 h 1534597"/>
                    <a:gd name="connsiteX15" fmla="*/ 142715 w 1643695"/>
                    <a:gd name="connsiteY15" fmla="*/ 1389817 h 1534597"/>
                    <a:gd name="connsiteX16" fmla="*/ 1465738 w 1643695"/>
                    <a:gd name="connsiteY16" fmla="*/ 1528882 h 1534597"/>
                    <a:gd name="connsiteX17" fmla="*/ 1606708 w 1643695"/>
                    <a:gd name="connsiteY17" fmla="*/ 1466017 h 1534597"/>
                    <a:gd name="connsiteX18" fmla="*/ 1622900 w 1643695"/>
                    <a:gd name="connsiteY18" fmla="*/ 1312665 h 1534597"/>
                    <a:gd name="connsiteX19" fmla="*/ 1082833 w 1643695"/>
                    <a:gd name="connsiteY19" fmla="*/ 97275 h 1534597"/>
                    <a:gd name="connsiteX20" fmla="*/ 958055 w 1643695"/>
                    <a:gd name="connsiteY20" fmla="*/ 6787 h 1534597"/>
                    <a:gd name="connsiteX21" fmla="*/ 940910 w 1643695"/>
                    <a:gd name="connsiteY21" fmla="*/ 5835 h 1534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3695" h="1534597">
                      <a:moveTo>
                        <a:pt x="1483835" y="1534598"/>
                      </a:moveTo>
                      <a:cubicBezTo>
                        <a:pt x="1478120" y="1534598"/>
                        <a:pt x="1472405" y="1534598"/>
                        <a:pt x="1466690" y="1533645"/>
                      </a:cubicBezTo>
                      <a:lnTo>
                        <a:pt x="143668" y="1395532"/>
                      </a:lnTo>
                      <a:cubicBezTo>
                        <a:pt x="86518" y="1389817"/>
                        <a:pt x="37940" y="1354575"/>
                        <a:pt x="14128" y="1301235"/>
                      </a:cubicBezTo>
                      <a:cubicBezTo>
                        <a:pt x="-9685" y="1248848"/>
                        <a:pt x="-3017" y="1188840"/>
                        <a:pt x="31273" y="1142167"/>
                      </a:cubicBezTo>
                      <a:lnTo>
                        <a:pt x="813275" y="65842"/>
                      </a:lnTo>
                      <a:cubicBezTo>
                        <a:pt x="847565" y="19170"/>
                        <a:pt x="901858" y="-5595"/>
                        <a:pt x="959008" y="1072"/>
                      </a:cubicBezTo>
                      <a:cubicBezTo>
                        <a:pt x="1016158" y="6787"/>
                        <a:pt x="1064735" y="42030"/>
                        <a:pt x="1088548" y="95370"/>
                      </a:cubicBezTo>
                      <a:lnTo>
                        <a:pt x="1629568" y="1310760"/>
                      </a:lnTo>
                      <a:cubicBezTo>
                        <a:pt x="1653380" y="1363148"/>
                        <a:pt x="1646713" y="1423155"/>
                        <a:pt x="1612423" y="1469827"/>
                      </a:cubicBezTo>
                      <a:cubicBezTo>
                        <a:pt x="1581943" y="1510785"/>
                        <a:pt x="1534318" y="1534598"/>
                        <a:pt x="1483835" y="1534598"/>
                      </a:cubicBezTo>
                      <a:close/>
                      <a:moveTo>
                        <a:pt x="940910" y="5835"/>
                      </a:moveTo>
                      <a:cubicBezTo>
                        <a:pt x="891380" y="5835"/>
                        <a:pt x="845660" y="28695"/>
                        <a:pt x="816133" y="69652"/>
                      </a:cubicBezTo>
                      <a:lnTo>
                        <a:pt x="34130" y="1145977"/>
                      </a:lnTo>
                      <a:cubicBezTo>
                        <a:pt x="1745" y="1190745"/>
                        <a:pt x="-4922" y="1248848"/>
                        <a:pt x="17938" y="1299330"/>
                      </a:cubicBezTo>
                      <a:cubicBezTo>
                        <a:pt x="40798" y="1350765"/>
                        <a:pt x="87470" y="1384102"/>
                        <a:pt x="142715" y="1389817"/>
                      </a:cubicBezTo>
                      <a:lnTo>
                        <a:pt x="1465738" y="1528882"/>
                      </a:lnTo>
                      <a:cubicBezTo>
                        <a:pt x="1520983" y="1534598"/>
                        <a:pt x="1574323" y="1510785"/>
                        <a:pt x="1606708" y="1466017"/>
                      </a:cubicBezTo>
                      <a:cubicBezTo>
                        <a:pt x="1639093" y="1421250"/>
                        <a:pt x="1645760" y="1363148"/>
                        <a:pt x="1622900" y="1312665"/>
                      </a:cubicBezTo>
                      <a:lnTo>
                        <a:pt x="1082833" y="97275"/>
                      </a:lnTo>
                      <a:cubicBezTo>
                        <a:pt x="1059973" y="45840"/>
                        <a:pt x="1013300" y="12502"/>
                        <a:pt x="958055" y="6787"/>
                      </a:cubicBezTo>
                      <a:cubicBezTo>
                        <a:pt x="952340" y="5835"/>
                        <a:pt x="946625" y="5835"/>
                        <a:pt x="940910" y="5835"/>
                      </a:cubicBezTo>
                      <a:close/>
                    </a:path>
                  </a:pathLst>
                </a:custGeom>
                <a:grpFill/>
                <a:ln w="9525" cap="flat">
                  <a:noFill/>
                  <a:prstDash val="solid"/>
                  <a:miter/>
                </a:ln>
              </p:spPr>
              <p:txBody>
                <a:bodyPr rtlCol="0" anchor="ctr"/>
                <a:lstStyle/>
                <a:p>
                  <a:endParaRPr lang="en-US" sz="1730" dirty="0"/>
                </a:p>
              </p:txBody>
            </p:sp>
            <p:sp>
              <p:nvSpPr>
                <p:cNvPr id="44" name="Freeform: Shape 43">
                  <a:extLst>
                    <a:ext uri="{FF2B5EF4-FFF2-40B4-BE49-F238E27FC236}">
                      <a16:creationId xmlns:a16="http://schemas.microsoft.com/office/drawing/2014/main" id="{DBAD286D-44FA-469A-951B-64F495B9A811}"/>
                    </a:ext>
                  </a:extLst>
                </p:cNvPr>
                <p:cNvSpPr/>
                <p:nvPr/>
              </p:nvSpPr>
              <p:spPr>
                <a:xfrm>
                  <a:off x="5484232" y="2627034"/>
                  <a:ext cx="1525159" cy="1644610"/>
                </a:xfrm>
                <a:custGeom>
                  <a:avLst/>
                  <a:gdLst>
                    <a:gd name="connsiteX0" fmla="*/ 1365512 w 1525159"/>
                    <a:gd name="connsiteY0" fmla="*/ 1644610 h 1644610"/>
                    <a:gd name="connsiteX1" fmla="*/ 1297885 w 1525159"/>
                    <a:gd name="connsiteY1" fmla="*/ 1629370 h 1644610"/>
                    <a:gd name="connsiteX2" fmla="*/ 92020 w 1525159"/>
                    <a:gd name="connsiteY2" fmla="*/ 1067395 h 1644610"/>
                    <a:gd name="connsiteX3" fmla="*/ 580 w 1525159"/>
                    <a:gd name="connsiteY3" fmla="*/ 936903 h 1644610"/>
                    <a:gd name="connsiteX4" fmla="*/ 68207 w 1525159"/>
                    <a:gd name="connsiteY4" fmla="*/ 792123 h 1644610"/>
                    <a:gd name="connsiteX5" fmla="*/ 1157867 w 1525159"/>
                    <a:gd name="connsiteY5" fmla="*/ 29170 h 1644610"/>
                    <a:gd name="connsiteX6" fmla="*/ 1316935 w 1525159"/>
                    <a:gd name="connsiteY6" fmla="*/ 14883 h 1644610"/>
                    <a:gd name="connsiteX7" fmla="*/ 1408375 w 1525159"/>
                    <a:gd name="connsiteY7" fmla="*/ 145375 h 1644610"/>
                    <a:gd name="connsiteX8" fmla="*/ 1524580 w 1525159"/>
                    <a:gd name="connsiteY8" fmla="*/ 1470303 h 1644610"/>
                    <a:gd name="connsiteX9" fmla="*/ 1456952 w 1525159"/>
                    <a:gd name="connsiteY9" fmla="*/ 1615083 h 1644610"/>
                    <a:gd name="connsiteX10" fmla="*/ 1365512 w 1525159"/>
                    <a:gd name="connsiteY10" fmla="*/ 1644610 h 1644610"/>
                    <a:gd name="connsiteX11" fmla="*/ 1249307 w 1525159"/>
                    <a:gd name="connsiteY11" fmla="*/ 4405 h 1644610"/>
                    <a:gd name="connsiteX12" fmla="*/ 1160725 w 1525159"/>
                    <a:gd name="connsiteY12" fmla="*/ 32980 h 1644610"/>
                    <a:gd name="connsiteX13" fmla="*/ 71065 w 1525159"/>
                    <a:gd name="connsiteY13" fmla="*/ 795933 h 1644610"/>
                    <a:gd name="connsiteX14" fmla="*/ 6295 w 1525159"/>
                    <a:gd name="connsiteY14" fmla="*/ 935950 h 1644610"/>
                    <a:gd name="connsiteX15" fmla="*/ 94877 w 1525159"/>
                    <a:gd name="connsiteY15" fmla="*/ 1062633 h 1644610"/>
                    <a:gd name="connsiteX16" fmla="*/ 1300742 w 1525159"/>
                    <a:gd name="connsiteY16" fmla="*/ 1624608 h 1644610"/>
                    <a:gd name="connsiteX17" fmla="*/ 1454095 w 1525159"/>
                    <a:gd name="connsiteY17" fmla="*/ 1611273 h 1644610"/>
                    <a:gd name="connsiteX18" fmla="*/ 1518865 w 1525159"/>
                    <a:gd name="connsiteY18" fmla="*/ 1471255 h 1644610"/>
                    <a:gd name="connsiteX19" fmla="*/ 1403612 w 1525159"/>
                    <a:gd name="connsiteY19" fmla="*/ 145375 h 1644610"/>
                    <a:gd name="connsiteX20" fmla="*/ 1315030 w 1525159"/>
                    <a:gd name="connsiteY20" fmla="*/ 18693 h 1644610"/>
                    <a:gd name="connsiteX21" fmla="*/ 1249307 w 1525159"/>
                    <a:gd name="connsiteY21" fmla="*/ 4405 h 1644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25159" h="1644610">
                      <a:moveTo>
                        <a:pt x="1365512" y="1644610"/>
                      </a:moveTo>
                      <a:cubicBezTo>
                        <a:pt x="1342652" y="1644610"/>
                        <a:pt x="1319792" y="1639848"/>
                        <a:pt x="1297885" y="1629370"/>
                      </a:cubicBezTo>
                      <a:lnTo>
                        <a:pt x="92020" y="1067395"/>
                      </a:lnTo>
                      <a:cubicBezTo>
                        <a:pt x="39632" y="1042630"/>
                        <a:pt x="5342" y="994053"/>
                        <a:pt x="580" y="936903"/>
                      </a:cubicBezTo>
                      <a:cubicBezTo>
                        <a:pt x="-4183" y="879753"/>
                        <a:pt x="20582" y="825460"/>
                        <a:pt x="68207" y="792123"/>
                      </a:cubicBezTo>
                      <a:lnTo>
                        <a:pt x="1157867" y="29170"/>
                      </a:lnTo>
                      <a:cubicBezTo>
                        <a:pt x="1205492" y="-4167"/>
                        <a:pt x="1264547" y="-8930"/>
                        <a:pt x="1316935" y="14883"/>
                      </a:cubicBezTo>
                      <a:cubicBezTo>
                        <a:pt x="1369322" y="39648"/>
                        <a:pt x="1403612" y="88225"/>
                        <a:pt x="1408375" y="145375"/>
                      </a:cubicBezTo>
                      <a:lnTo>
                        <a:pt x="1524580" y="1470303"/>
                      </a:lnTo>
                      <a:cubicBezTo>
                        <a:pt x="1529342" y="1527453"/>
                        <a:pt x="1504577" y="1581745"/>
                        <a:pt x="1456952" y="1615083"/>
                      </a:cubicBezTo>
                      <a:cubicBezTo>
                        <a:pt x="1429330" y="1634133"/>
                        <a:pt x="1397897" y="1644610"/>
                        <a:pt x="1365512" y="1644610"/>
                      </a:cubicBezTo>
                      <a:close/>
                      <a:moveTo>
                        <a:pt x="1249307" y="4405"/>
                      </a:moveTo>
                      <a:cubicBezTo>
                        <a:pt x="1218827" y="4405"/>
                        <a:pt x="1187395" y="13930"/>
                        <a:pt x="1160725" y="32980"/>
                      </a:cubicBezTo>
                      <a:lnTo>
                        <a:pt x="71065" y="795933"/>
                      </a:lnTo>
                      <a:cubicBezTo>
                        <a:pt x="25345" y="828318"/>
                        <a:pt x="580" y="880705"/>
                        <a:pt x="6295" y="935950"/>
                      </a:cubicBezTo>
                      <a:cubicBezTo>
                        <a:pt x="12010" y="991195"/>
                        <a:pt x="44395" y="1038820"/>
                        <a:pt x="94877" y="1062633"/>
                      </a:cubicBezTo>
                      <a:lnTo>
                        <a:pt x="1300742" y="1624608"/>
                      </a:lnTo>
                      <a:cubicBezTo>
                        <a:pt x="1351225" y="1648420"/>
                        <a:pt x="1408375" y="1642705"/>
                        <a:pt x="1454095" y="1611273"/>
                      </a:cubicBezTo>
                      <a:cubicBezTo>
                        <a:pt x="1499815" y="1578888"/>
                        <a:pt x="1524580" y="1527453"/>
                        <a:pt x="1518865" y="1471255"/>
                      </a:cubicBezTo>
                      <a:lnTo>
                        <a:pt x="1403612" y="145375"/>
                      </a:lnTo>
                      <a:cubicBezTo>
                        <a:pt x="1398850" y="90130"/>
                        <a:pt x="1365512" y="42505"/>
                        <a:pt x="1315030" y="18693"/>
                      </a:cubicBezTo>
                      <a:cubicBezTo>
                        <a:pt x="1294075" y="9168"/>
                        <a:pt x="1271215" y="4405"/>
                        <a:pt x="1249307" y="4405"/>
                      </a:cubicBezTo>
                      <a:close/>
                    </a:path>
                  </a:pathLst>
                </a:custGeom>
                <a:grpFill/>
                <a:ln w="9525" cap="flat">
                  <a:noFill/>
                  <a:prstDash val="solid"/>
                  <a:miter/>
                </a:ln>
              </p:spPr>
              <p:txBody>
                <a:bodyPr rtlCol="0" anchor="ctr"/>
                <a:lstStyle/>
                <a:p>
                  <a:endParaRPr lang="en-US" sz="1730" dirty="0"/>
                </a:p>
              </p:txBody>
            </p:sp>
            <p:sp>
              <p:nvSpPr>
                <p:cNvPr id="45" name="Freeform: Shape 44">
                  <a:extLst>
                    <a:ext uri="{FF2B5EF4-FFF2-40B4-BE49-F238E27FC236}">
                      <a16:creationId xmlns:a16="http://schemas.microsoft.com/office/drawing/2014/main" id="{2E176131-CAD3-45CC-BEDF-6B6611AB620E}"/>
                    </a:ext>
                  </a:extLst>
                </p:cNvPr>
                <p:cNvSpPr/>
                <p:nvPr/>
              </p:nvSpPr>
              <p:spPr>
                <a:xfrm>
                  <a:off x="5498775" y="2833512"/>
                  <a:ext cx="1599894" cy="1610534"/>
                </a:xfrm>
                <a:custGeom>
                  <a:avLst/>
                  <a:gdLst>
                    <a:gd name="connsiteX0" fmla="*/ 1116654 w 1599894"/>
                    <a:gd name="connsiteY0" fmla="*/ 1610535 h 1610534"/>
                    <a:gd name="connsiteX1" fmla="*/ 1006164 w 1599894"/>
                    <a:gd name="connsiteY1" fmla="*/ 1565767 h 1610534"/>
                    <a:gd name="connsiteX2" fmla="*/ 48901 w 1599894"/>
                    <a:gd name="connsiteY2" fmla="*/ 641842 h 1610534"/>
                    <a:gd name="connsiteX3" fmla="*/ 5086 w 1599894"/>
                    <a:gd name="connsiteY3" fmla="*/ 488490 h 1610534"/>
                    <a:gd name="connsiteX4" fmla="*/ 116529 w 1599894"/>
                    <a:gd name="connsiteY4" fmla="*/ 373237 h 1610534"/>
                    <a:gd name="connsiteX5" fmla="*/ 1395736 w 1599894"/>
                    <a:gd name="connsiteY5" fmla="*/ 6525 h 1610534"/>
                    <a:gd name="connsiteX6" fmla="*/ 1550994 w 1599894"/>
                    <a:gd name="connsiteY6" fmla="*/ 45577 h 1610534"/>
                    <a:gd name="connsiteX7" fmla="*/ 1594809 w 1599894"/>
                    <a:gd name="connsiteY7" fmla="*/ 198930 h 1610534"/>
                    <a:gd name="connsiteX8" fmla="*/ 1271911 w 1599894"/>
                    <a:gd name="connsiteY8" fmla="*/ 1488615 h 1610534"/>
                    <a:gd name="connsiteX9" fmla="*/ 1160469 w 1599894"/>
                    <a:gd name="connsiteY9" fmla="*/ 1603867 h 1610534"/>
                    <a:gd name="connsiteX10" fmla="*/ 1116654 w 1599894"/>
                    <a:gd name="connsiteY10" fmla="*/ 1610535 h 1610534"/>
                    <a:gd name="connsiteX11" fmla="*/ 1439551 w 1599894"/>
                    <a:gd name="connsiteY11" fmla="*/ 4620 h 1610534"/>
                    <a:gd name="connsiteX12" fmla="*/ 1396689 w 1599894"/>
                    <a:gd name="connsiteY12" fmla="*/ 10335 h 1610534"/>
                    <a:gd name="connsiteX13" fmla="*/ 117481 w 1599894"/>
                    <a:gd name="connsiteY13" fmla="*/ 378000 h 1610534"/>
                    <a:gd name="connsiteX14" fmla="*/ 9849 w 1599894"/>
                    <a:gd name="connsiteY14" fmla="*/ 489442 h 1610534"/>
                    <a:gd name="connsiteX15" fmla="*/ 52711 w 1599894"/>
                    <a:gd name="connsiteY15" fmla="*/ 638033 h 1610534"/>
                    <a:gd name="connsiteX16" fmla="*/ 1009974 w 1599894"/>
                    <a:gd name="connsiteY16" fmla="*/ 1561958 h 1610534"/>
                    <a:gd name="connsiteX17" fmla="*/ 1159516 w 1599894"/>
                    <a:gd name="connsiteY17" fmla="*/ 1599105 h 1610534"/>
                    <a:gd name="connsiteX18" fmla="*/ 1267149 w 1599894"/>
                    <a:gd name="connsiteY18" fmla="*/ 1487663 h 1610534"/>
                    <a:gd name="connsiteX19" fmla="*/ 1589094 w 1599894"/>
                    <a:gd name="connsiteY19" fmla="*/ 197025 h 1610534"/>
                    <a:gd name="connsiteX20" fmla="*/ 1546231 w 1599894"/>
                    <a:gd name="connsiteY20" fmla="*/ 48435 h 1610534"/>
                    <a:gd name="connsiteX21" fmla="*/ 1439551 w 1599894"/>
                    <a:gd name="connsiteY21" fmla="*/ 4620 h 161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9894" h="1610534">
                      <a:moveTo>
                        <a:pt x="1116654" y="1610535"/>
                      </a:moveTo>
                      <a:cubicBezTo>
                        <a:pt x="1075696" y="1610535"/>
                        <a:pt x="1036644" y="1595295"/>
                        <a:pt x="1006164" y="1565767"/>
                      </a:cubicBezTo>
                      <a:lnTo>
                        <a:pt x="48901" y="641842"/>
                      </a:lnTo>
                      <a:cubicBezTo>
                        <a:pt x="6991" y="601837"/>
                        <a:pt x="-9201" y="544687"/>
                        <a:pt x="5086" y="488490"/>
                      </a:cubicBezTo>
                      <a:cubicBezTo>
                        <a:pt x="19374" y="432292"/>
                        <a:pt x="60331" y="389430"/>
                        <a:pt x="116529" y="373237"/>
                      </a:cubicBezTo>
                      <a:lnTo>
                        <a:pt x="1395736" y="6525"/>
                      </a:lnTo>
                      <a:cubicBezTo>
                        <a:pt x="1450981" y="-9668"/>
                        <a:pt x="1509084" y="4620"/>
                        <a:pt x="1550994" y="45577"/>
                      </a:cubicBezTo>
                      <a:cubicBezTo>
                        <a:pt x="1592904" y="85582"/>
                        <a:pt x="1609096" y="142732"/>
                        <a:pt x="1594809" y="198930"/>
                      </a:cubicBezTo>
                      <a:lnTo>
                        <a:pt x="1271911" y="1488615"/>
                      </a:lnTo>
                      <a:cubicBezTo>
                        <a:pt x="1257624" y="1544813"/>
                        <a:pt x="1216666" y="1587675"/>
                        <a:pt x="1160469" y="1603867"/>
                      </a:cubicBezTo>
                      <a:cubicBezTo>
                        <a:pt x="1146181" y="1607678"/>
                        <a:pt x="1130941" y="1610535"/>
                        <a:pt x="1116654" y="1610535"/>
                      </a:cubicBezTo>
                      <a:close/>
                      <a:moveTo>
                        <a:pt x="1439551" y="4620"/>
                      </a:moveTo>
                      <a:cubicBezTo>
                        <a:pt x="1425264" y="4620"/>
                        <a:pt x="1410976" y="6525"/>
                        <a:pt x="1396689" y="10335"/>
                      </a:cubicBezTo>
                      <a:lnTo>
                        <a:pt x="117481" y="378000"/>
                      </a:lnTo>
                      <a:cubicBezTo>
                        <a:pt x="64141" y="393240"/>
                        <a:pt x="24136" y="435150"/>
                        <a:pt x="9849" y="489442"/>
                      </a:cubicBezTo>
                      <a:cubicBezTo>
                        <a:pt x="-3487" y="543735"/>
                        <a:pt x="12706" y="598980"/>
                        <a:pt x="52711" y="638033"/>
                      </a:cubicBezTo>
                      <a:lnTo>
                        <a:pt x="1009974" y="1561958"/>
                      </a:lnTo>
                      <a:cubicBezTo>
                        <a:pt x="1049979" y="1601010"/>
                        <a:pt x="1106176" y="1614345"/>
                        <a:pt x="1159516" y="1599105"/>
                      </a:cubicBezTo>
                      <a:cubicBezTo>
                        <a:pt x="1212856" y="1583865"/>
                        <a:pt x="1252861" y="1541955"/>
                        <a:pt x="1267149" y="1487663"/>
                      </a:cubicBezTo>
                      <a:lnTo>
                        <a:pt x="1589094" y="197025"/>
                      </a:lnTo>
                      <a:cubicBezTo>
                        <a:pt x="1602429" y="142732"/>
                        <a:pt x="1586236" y="87487"/>
                        <a:pt x="1546231" y="48435"/>
                      </a:cubicBezTo>
                      <a:cubicBezTo>
                        <a:pt x="1516704" y="19860"/>
                        <a:pt x="1478604" y="4620"/>
                        <a:pt x="1439551" y="4620"/>
                      </a:cubicBezTo>
                      <a:close/>
                    </a:path>
                  </a:pathLst>
                </a:custGeom>
                <a:grpFill/>
                <a:ln w="9525" cap="flat">
                  <a:noFill/>
                  <a:prstDash val="solid"/>
                  <a:miter/>
                </a:ln>
              </p:spPr>
              <p:txBody>
                <a:bodyPr rtlCol="0" anchor="ctr"/>
                <a:lstStyle/>
                <a:p>
                  <a:endParaRPr lang="en-US" sz="1730" dirty="0"/>
                </a:p>
              </p:txBody>
            </p:sp>
            <p:sp>
              <p:nvSpPr>
                <p:cNvPr id="46" name="Freeform: Shape 45">
                  <a:extLst>
                    <a:ext uri="{FF2B5EF4-FFF2-40B4-BE49-F238E27FC236}">
                      <a16:creationId xmlns:a16="http://schemas.microsoft.com/office/drawing/2014/main" id="{4F78C6ED-873A-4154-B15B-2BC408976511}"/>
                    </a:ext>
                  </a:extLst>
                </p:cNvPr>
                <p:cNvSpPr/>
                <p:nvPr/>
              </p:nvSpPr>
              <p:spPr>
                <a:xfrm>
                  <a:off x="5574695" y="3024613"/>
                  <a:ext cx="1649985" cy="1506110"/>
                </a:xfrm>
                <a:custGeom>
                  <a:avLst/>
                  <a:gdLst>
                    <a:gd name="connsiteX0" fmla="*/ 764509 w 1649985"/>
                    <a:gd name="connsiteY0" fmla="*/ 1506111 h 1506110"/>
                    <a:gd name="connsiteX1" fmla="*/ 755937 w 1649985"/>
                    <a:gd name="connsiteY1" fmla="*/ 1506111 h 1506110"/>
                    <a:gd name="connsiteX2" fmla="*/ 621634 w 1649985"/>
                    <a:gd name="connsiteY2" fmla="*/ 1419433 h 1506110"/>
                    <a:gd name="connsiteX3" fmla="*/ 17749 w 1649985"/>
                    <a:gd name="connsiteY3" fmla="*/ 232618 h 1506110"/>
                    <a:gd name="connsiteX4" fmla="*/ 26322 w 1649985"/>
                    <a:gd name="connsiteY4" fmla="*/ 72598 h 1506110"/>
                    <a:gd name="connsiteX5" fmla="*/ 169197 w 1649985"/>
                    <a:gd name="connsiteY5" fmla="*/ 208 h 1506110"/>
                    <a:gd name="connsiteX6" fmla="*/ 1497934 w 1649985"/>
                    <a:gd name="connsiteY6" fmla="*/ 69741 h 1506110"/>
                    <a:gd name="connsiteX7" fmla="*/ 1632237 w 1649985"/>
                    <a:gd name="connsiteY7" fmla="*/ 156418 h 1506110"/>
                    <a:gd name="connsiteX8" fmla="*/ 1623664 w 1649985"/>
                    <a:gd name="connsiteY8" fmla="*/ 316438 h 1506110"/>
                    <a:gd name="connsiteX9" fmla="*/ 898812 w 1649985"/>
                    <a:gd name="connsiteY9" fmla="*/ 1431816 h 1506110"/>
                    <a:gd name="connsiteX10" fmla="*/ 764509 w 1649985"/>
                    <a:gd name="connsiteY10" fmla="*/ 1506111 h 1506110"/>
                    <a:gd name="connsiteX11" fmla="*/ 22512 w 1649985"/>
                    <a:gd name="connsiteY11" fmla="*/ 230713 h 1506110"/>
                    <a:gd name="connsiteX12" fmla="*/ 626397 w 1649985"/>
                    <a:gd name="connsiteY12" fmla="*/ 1415623 h 1506110"/>
                    <a:gd name="connsiteX13" fmla="*/ 755937 w 1649985"/>
                    <a:gd name="connsiteY13" fmla="*/ 1499443 h 1506110"/>
                    <a:gd name="connsiteX14" fmla="*/ 893097 w 1649985"/>
                    <a:gd name="connsiteY14" fmla="*/ 1428958 h 1506110"/>
                    <a:gd name="connsiteX15" fmla="*/ 1617949 w 1649985"/>
                    <a:gd name="connsiteY15" fmla="*/ 313581 h 1506110"/>
                    <a:gd name="connsiteX16" fmla="*/ 1625569 w 1649985"/>
                    <a:gd name="connsiteY16" fmla="*/ 159276 h 1506110"/>
                    <a:gd name="connsiteX17" fmla="*/ 1496029 w 1649985"/>
                    <a:gd name="connsiteY17" fmla="*/ 75456 h 1506110"/>
                    <a:gd name="connsiteX18" fmla="*/ 168244 w 1649985"/>
                    <a:gd name="connsiteY18" fmla="*/ 5923 h 1506110"/>
                    <a:gd name="connsiteX19" fmla="*/ 31084 w 1649985"/>
                    <a:gd name="connsiteY19" fmla="*/ 76408 h 1506110"/>
                    <a:gd name="connsiteX20" fmla="*/ 22512 w 1649985"/>
                    <a:gd name="connsiteY20" fmla="*/ 230713 h 1506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49985" h="1506110">
                      <a:moveTo>
                        <a:pt x="764509" y="1506111"/>
                      </a:moveTo>
                      <a:cubicBezTo>
                        <a:pt x="761652" y="1506111"/>
                        <a:pt x="758794" y="1506111"/>
                        <a:pt x="755937" y="1506111"/>
                      </a:cubicBezTo>
                      <a:cubicBezTo>
                        <a:pt x="697834" y="1503253"/>
                        <a:pt x="648304" y="1470868"/>
                        <a:pt x="621634" y="1419433"/>
                      </a:cubicBezTo>
                      <a:lnTo>
                        <a:pt x="17749" y="232618"/>
                      </a:lnTo>
                      <a:cubicBezTo>
                        <a:pt x="-8921" y="181183"/>
                        <a:pt x="-5111" y="121176"/>
                        <a:pt x="26322" y="72598"/>
                      </a:cubicBezTo>
                      <a:cubicBezTo>
                        <a:pt x="57754" y="24021"/>
                        <a:pt x="111094" y="-2649"/>
                        <a:pt x="169197" y="208"/>
                      </a:cubicBezTo>
                      <a:lnTo>
                        <a:pt x="1497934" y="69741"/>
                      </a:lnTo>
                      <a:cubicBezTo>
                        <a:pt x="1556037" y="72598"/>
                        <a:pt x="1605567" y="104983"/>
                        <a:pt x="1632237" y="156418"/>
                      </a:cubicBezTo>
                      <a:cubicBezTo>
                        <a:pt x="1658907" y="207853"/>
                        <a:pt x="1655097" y="267861"/>
                        <a:pt x="1623664" y="316438"/>
                      </a:cubicBezTo>
                      <a:lnTo>
                        <a:pt x="898812" y="1431816"/>
                      </a:lnTo>
                      <a:cubicBezTo>
                        <a:pt x="868332" y="1478488"/>
                        <a:pt x="818802" y="1506111"/>
                        <a:pt x="764509" y="1506111"/>
                      </a:cubicBezTo>
                      <a:close/>
                      <a:moveTo>
                        <a:pt x="22512" y="230713"/>
                      </a:moveTo>
                      <a:lnTo>
                        <a:pt x="626397" y="1415623"/>
                      </a:lnTo>
                      <a:cubicBezTo>
                        <a:pt x="652114" y="1465153"/>
                        <a:pt x="699739" y="1496586"/>
                        <a:pt x="755937" y="1499443"/>
                      </a:cubicBezTo>
                      <a:cubicBezTo>
                        <a:pt x="812134" y="1502301"/>
                        <a:pt x="862617" y="1476583"/>
                        <a:pt x="893097" y="1428958"/>
                      </a:cubicBezTo>
                      <a:lnTo>
                        <a:pt x="1617949" y="313581"/>
                      </a:lnTo>
                      <a:cubicBezTo>
                        <a:pt x="1648429" y="266908"/>
                        <a:pt x="1651287" y="208806"/>
                        <a:pt x="1625569" y="159276"/>
                      </a:cubicBezTo>
                      <a:cubicBezTo>
                        <a:pt x="1599852" y="109746"/>
                        <a:pt x="1552227" y="78313"/>
                        <a:pt x="1496029" y="75456"/>
                      </a:cubicBezTo>
                      <a:lnTo>
                        <a:pt x="168244" y="5923"/>
                      </a:lnTo>
                      <a:cubicBezTo>
                        <a:pt x="112999" y="3066"/>
                        <a:pt x="61564" y="28783"/>
                        <a:pt x="31084" y="76408"/>
                      </a:cubicBezTo>
                      <a:cubicBezTo>
                        <a:pt x="604" y="123081"/>
                        <a:pt x="-3206" y="181183"/>
                        <a:pt x="22512" y="230713"/>
                      </a:cubicBezTo>
                      <a:close/>
                    </a:path>
                  </a:pathLst>
                </a:custGeom>
                <a:grpFill/>
                <a:ln w="9525" cap="flat">
                  <a:noFill/>
                  <a:prstDash val="solid"/>
                  <a:miter/>
                </a:ln>
              </p:spPr>
              <p:txBody>
                <a:bodyPr rtlCol="0" anchor="ctr"/>
                <a:lstStyle/>
                <a:p>
                  <a:endParaRPr lang="en-US" sz="1730" dirty="0"/>
                </a:p>
              </p:txBody>
            </p:sp>
            <p:sp>
              <p:nvSpPr>
                <p:cNvPr id="47" name="Freeform: Shape 46">
                  <a:extLst>
                    <a:ext uri="{FF2B5EF4-FFF2-40B4-BE49-F238E27FC236}">
                      <a16:creationId xmlns:a16="http://schemas.microsoft.com/office/drawing/2014/main" id="{04A7B95B-7472-40B2-854E-027E7157863B}"/>
                    </a:ext>
                  </a:extLst>
                </p:cNvPr>
                <p:cNvSpPr/>
                <p:nvPr/>
              </p:nvSpPr>
              <p:spPr>
                <a:xfrm>
                  <a:off x="5703352" y="2884241"/>
                  <a:ext cx="1552692" cy="1637910"/>
                </a:xfrm>
                <a:custGeom>
                  <a:avLst/>
                  <a:gdLst>
                    <a:gd name="connsiteX0" fmla="*/ 345340 w 1552692"/>
                    <a:gd name="connsiteY0" fmla="*/ 1637910 h 1637910"/>
                    <a:gd name="connsiteX1" fmla="*/ 285332 w 1552692"/>
                    <a:gd name="connsiteY1" fmla="*/ 1626480 h 1637910"/>
                    <a:gd name="connsiteX2" fmla="*/ 187225 w 1552692"/>
                    <a:gd name="connsiteY2" fmla="*/ 1500750 h 1637910"/>
                    <a:gd name="connsiteX3" fmla="*/ 1487 w 1552692"/>
                    <a:gd name="connsiteY3" fmla="*/ 182490 h 1637910"/>
                    <a:gd name="connsiteX4" fmla="*/ 61495 w 1552692"/>
                    <a:gd name="connsiteY4" fmla="*/ 33900 h 1637910"/>
                    <a:gd name="connsiteX5" fmla="*/ 219610 w 1552692"/>
                    <a:gd name="connsiteY5" fmla="*/ 11993 h 1637910"/>
                    <a:gd name="connsiteX6" fmla="*/ 1453097 w 1552692"/>
                    <a:gd name="connsiteY6" fmla="*/ 510150 h 1637910"/>
                    <a:gd name="connsiteX7" fmla="*/ 1551205 w 1552692"/>
                    <a:gd name="connsiteY7" fmla="*/ 635880 h 1637910"/>
                    <a:gd name="connsiteX8" fmla="*/ 1491197 w 1552692"/>
                    <a:gd name="connsiteY8" fmla="*/ 784470 h 1637910"/>
                    <a:gd name="connsiteX9" fmla="*/ 442495 w 1552692"/>
                    <a:gd name="connsiteY9" fmla="*/ 1603620 h 1637910"/>
                    <a:gd name="connsiteX10" fmla="*/ 345340 w 1552692"/>
                    <a:gd name="connsiteY10" fmla="*/ 1637910 h 1637910"/>
                    <a:gd name="connsiteX11" fmla="*/ 7202 w 1552692"/>
                    <a:gd name="connsiteY11" fmla="*/ 182490 h 1637910"/>
                    <a:gd name="connsiteX12" fmla="*/ 191987 w 1552692"/>
                    <a:gd name="connsiteY12" fmla="*/ 1499798 h 1637910"/>
                    <a:gd name="connsiteX13" fmla="*/ 287237 w 1552692"/>
                    <a:gd name="connsiteY13" fmla="*/ 1621718 h 1637910"/>
                    <a:gd name="connsiteX14" fmla="*/ 439637 w 1552692"/>
                    <a:gd name="connsiteY14" fmla="*/ 1599810 h 1637910"/>
                    <a:gd name="connsiteX15" fmla="*/ 1488340 w 1552692"/>
                    <a:gd name="connsiteY15" fmla="*/ 780660 h 1637910"/>
                    <a:gd name="connsiteX16" fmla="*/ 1546442 w 1552692"/>
                    <a:gd name="connsiteY16" fmla="*/ 637785 h 1637910"/>
                    <a:gd name="connsiteX17" fmla="*/ 1451192 w 1552692"/>
                    <a:gd name="connsiteY17" fmla="*/ 515865 h 1637910"/>
                    <a:gd name="connsiteX18" fmla="*/ 217705 w 1552692"/>
                    <a:gd name="connsiteY18" fmla="*/ 17708 h 1637910"/>
                    <a:gd name="connsiteX19" fmla="*/ 65305 w 1552692"/>
                    <a:gd name="connsiteY19" fmla="*/ 39615 h 1637910"/>
                    <a:gd name="connsiteX20" fmla="*/ 7202 w 1552692"/>
                    <a:gd name="connsiteY20" fmla="*/ 182490 h 1637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552692" h="1637910">
                      <a:moveTo>
                        <a:pt x="345340" y="1637910"/>
                      </a:moveTo>
                      <a:cubicBezTo>
                        <a:pt x="325337" y="1637910"/>
                        <a:pt x="304382" y="1634100"/>
                        <a:pt x="285332" y="1626480"/>
                      </a:cubicBezTo>
                      <a:cubicBezTo>
                        <a:pt x="231992" y="1604573"/>
                        <a:pt x="194845" y="1557900"/>
                        <a:pt x="187225" y="1500750"/>
                      </a:cubicBezTo>
                      <a:lnTo>
                        <a:pt x="1487" y="182490"/>
                      </a:lnTo>
                      <a:cubicBezTo>
                        <a:pt x="-6133" y="125340"/>
                        <a:pt x="15775" y="70095"/>
                        <a:pt x="61495" y="33900"/>
                      </a:cubicBezTo>
                      <a:cubicBezTo>
                        <a:pt x="107215" y="-1342"/>
                        <a:pt x="166270" y="-9915"/>
                        <a:pt x="219610" y="11993"/>
                      </a:cubicBezTo>
                      <a:lnTo>
                        <a:pt x="1453097" y="510150"/>
                      </a:lnTo>
                      <a:cubicBezTo>
                        <a:pt x="1506437" y="532058"/>
                        <a:pt x="1543585" y="578730"/>
                        <a:pt x="1551205" y="635880"/>
                      </a:cubicBezTo>
                      <a:cubicBezTo>
                        <a:pt x="1558825" y="693030"/>
                        <a:pt x="1536917" y="748275"/>
                        <a:pt x="1491197" y="784470"/>
                      </a:cubicBezTo>
                      <a:lnTo>
                        <a:pt x="442495" y="1603620"/>
                      </a:lnTo>
                      <a:cubicBezTo>
                        <a:pt x="414872" y="1626480"/>
                        <a:pt x="380582" y="1637910"/>
                        <a:pt x="345340" y="1637910"/>
                      </a:cubicBezTo>
                      <a:close/>
                      <a:moveTo>
                        <a:pt x="7202" y="182490"/>
                      </a:moveTo>
                      <a:lnTo>
                        <a:pt x="191987" y="1499798"/>
                      </a:lnTo>
                      <a:cubicBezTo>
                        <a:pt x="199607" y="1555043"/>
                        <a:pt x="234850" y="1600763"/>
                        <a:pt x="287237" y="1621718"/>
                      </a:cubicBezTo>
                      <a:cubicBezTo>
                        <a:pt x="338672" y="1642673"/>
                        <a:pt x="395822" y="1635053"/>
                        <a:pt x="439637" y="1599810"/>
                      </a:cubicBezTo>
                      <a:lnTo>
                        <a:pt x="1488340" y="780660"/>
                      </a:lnTo>
                      <a:cubicBezTo>
                        <a:pt x="1532155" y="746370"/>
                        <a:pt x="1554062" y="693030"/>
                        <a:pt x="1546442" y="637785"/>
                      </a:cubicBezTo>
                      <a:cubicBezTo>
                        <a:pt x="1538822" y="582540"/>
                        <a:pt x="1503580" y="536820"/>
                        <a:pt x="1451192" y="515865"/>
                      </a:cubicBezTo>
                      <a:lnTo>
                        <a:pt x="217705" y="17708"/>
                      </a:lnTo>
                      <a:cubicBezTo>
                        <a:pt x="166270" y="-3247"/>
                        <a:pt x="109120" y="4373"/>
                        <a:pt x="65305" y="39615"/>
                      </a:cubicBezTo>
                      <a:cubicBezTo>
                        <a:pt x="20537" y="72953"/>
                        <a:pt x="-418" y="127245"/>
                        <a:pt x="7202" y="182490"/>
                      </a:cubicBezTo>
                      <a:close/>
                    </a:path>
                  </a:pathLst>
                </a:custGeom>
                <a:grpFill/>
                <a:ln w="9525" cap="flat">
                  <a:noFill/>
                  <a:prstDash val="solid"/>
                  <a:miter/>
                </a:ln>
              </p:spPr>
              <p:txBody>
                <a:bodyPr rtlCol="0" anchor="ctr"/>
                <a:lstStyle/>
                <a:p>
                  <a:endParaRPr lang="en-US" sz="1730" dirty="0"/>
                </a:p>
              </p:txBody>
            </p:sp>
            <p:sp>
              <p:nvSpPr>
                <p:cNvPr id="48" name="Freeform: Shape 47">
                  <a:extLst>
                    <a:ext uri="{FF2B5EF4-FFF2-40B4-BE49-F238E27FC236}">
                      <a16:creationId xmlns:a16="http://schemas.microsoft.com/office/drawing/2014/main" id="{D1E0D023-04AB-4EA7-86EB-5DC683506A93}"/>
                    </a:ext>
                  </a:extLst>
                </p:cNvPr>
                <p:cNvSpPr/>
                <p:nvPr/>
              </p:nvSpPr>
              <p:spPr>
                <a:xfrm>
                  <a:off x="5617251" y="2793839"/>
                  <a:ext cx="1577256" cy="1626394"/>
                </a:xfrm>
                <a:custGeom>
                  <a:avLst/>
                  <a:gdLst>
                    <a:gd name="connsiteX0" fmla="*/ 159026 w 1577256"/>
                    <a:gd name="connsiteY0" fmla="*/ 1626395 h 1626394"/>
                    <a:gd name="connsiteX1" fmla="*/ 55203 w 1577256"/>
                    <a:gd name="connsiteY1" fmla="*/ 1587342 h 1626394"/>
                    <a:gd name="connsiteX2" fmla="*/ 2816 w 1577256"/>
                    <a:gd name="connsiteY2" fmla="*/ 1435895 h 1626394"/>
                    <a:gd name="connsiteX3" fmla="*/ 256181 w 1577256"/>
                    <a:gd name="connsiteY3" fmla="*/ 130017 h 1626394"/>
                    <a:gd name="connsiteX4" fmla="*/ 360956 w 1577256"/>
                    <a:gd name="connsiteY4" fmla="*/ 9050 h 1626394"/>
                    <a:gd name="connsiteX5" fmla="*/ 518118 w 1577256"/>
                    <a:gd name="connsiteY5" fmla="*/ 39530 h 1626394"/>
                    <a:gd name="connsiteX6" fmla="*/ 1522053 w 1577256"/>
                    <a:gd name="connsiteY6" fmla="*/ 912019 h 1626394"/>
                    <a:gd name="connsiteX7" fmla="*/ 1574441 w 1577256"/>
                    <a:gd name="connsiteY7" fmla="*/ 1063467 h 1626394"/>
                    <a:gd name="connsiteX8" fmla="*/ 1469666 w 1577256"/>
                    <a:gd name="connsiteY8" fmla="*/ 1184435 h 1626394"/>
                    <a:gd name="connsiteX9" fmla="*/ 211413 w 1577256"/>
                    <a:gd name="connsiteY9" fmla="*/ 1616870 h 1626394"/>
                    <a:gd name="connsiteX10" fmla="*/ 159026 w 1577256"/>
                    <a:gd name="connsiteY10" fmla="*/ 1626395 h 1626394"/>
                    <a:gd name="connsiteX11" fmla="*/ 259038 w 1577256"/>
                    <a:gd name="connsiteY11" fmla="*/ 130017 h 1626394"/>
                    <a:gd name="connsiteX12" fmla="*/ 261896 w 1577256"/>
                    <a:gd name="connsiteY12" fmla="*/ 130970 h 1626394"/>
                    <a:gd name="connsiteX13" fmla="*/ 7578 w 1577256"/>
                    <a:gd name="connsiteY13" fmla="*/ 1436847 h 1626394"/>
                    <a:gd name="connsiteX14" fmla="*/ 58061 w 1577256"/>
                    <a:gd name="connsiteY14" fmla="*/ 1582580 h 1626394"/>
                    <a:gd name="connsiteX15" fmla="*/ 209508 w 1577256"/>
                    <a:gd name="connsiteY15" fmla="*/ 1612107 h 1626394"/>
                    <a:gd name="connsiteX16" fmla="*/ 1467761 w 1577256"/>
                    <a:gd name="connsiteY16" fmla="*/ 1178720 h 1626394"/>
                    <a:gd name="connsiteX17" fmla="*/ 1568726 w 1577256"/>
                    <a:gd name="connsiteY17" fmla="*/ 1062515 h 1626394"/>
                    <a:gd name="connsiteX18" fmla="*/ 1518243 w 1577256"/>
                    <a:gd name="connsiteY18" fmla="*/ 916782 h 1626394"/>
                    <a:gd name="connsiteX19" fmla="*/ 514308 w 1577256"/>
                    <a:gd name="connsiteY19" fmla="*/ 43340 h 1626394"/>
                    <a:gd name="connsiteX20" fmla="*/ 362861 w 1577256"/>
                    <a:gd name="connsiteY20" fmla="*/ 13812 h 1626394"/>
                    <a:gd name="connsiteX21" fmla="*/ 261896 w 1577256"/>
                    <a:gd name="connsiteY21" fmla="*/ 130017 h 1626394"/>
                    <a:gd name="connsiteX22" fmla="*/ 259038 w 1577256"/>
                    <a:gd name="connsiteY22" fmla="*/ 130017 h 1626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77256" h="1626394">
                      <a:moveTo>
                        <a:pt x="159026" y="1626395"/>
                      </a:moveTo>
                      <a:cubicBezTo>
                        <a:pt x="120926" y="1626395"/>
                        <a:pt x="84731" y="1613060"/>
                        <a:pt x="55203" y="1587342"/>
                      </a:cubicBezTo>
                      <a:cubicBezTo>
                        <a:pt x="11388" y="1549242"/>
                        <a:pt x="-7662" y="1493045"/>
                        <a:pt x="2816" y="1435895"/>
                      </a:cubicBezTo>
                      <a:lnTo>
                        <a:pt x="256181" y="130017"/>
                      </a:lnTo>
                      <a:cubicBezTo>
                        <a:pt x="267611" y="72867"/>
                        <a:pt x="306663" y="28100"/>
                        <a:pt x="360956" y="9050"/>
                      </a:cubicBezTo>
                      <a:cubicBezTo>
                        <a:pt x="415248" y="-10000"/>
                        <a:pt x="474303" y="1430"/>
                        <a:pt x="518118" y="39530"/>
                      </a:cubicBezTo>
                      <a:lnTo>
                        <a:pt x="1522053" y="912019"/>
                      </a:lnTo>
                      <a:cubicBezTo>
                        <a:pt x="1565868" y="950119"/>
                        <a:pt x="1584918" y="1006317"/>
                        <a:pt x="1574441" y="1063467"/>
                      </a:cubicBezTo>
                      <a:cubicBezTo>
                        <a:pt x="1563011" y="1120617"/>
                        <a:pt x="1523958" y="1165385"/>
                        <a:pt x="1469666" y="1184435"/>
                      </a:cubicBezTo>
                      <a:lnTo>
                        <a:pt x="211413" y="1616870"/>
                      </a:lnTo>
                      <a:cubicBezTo>
                        <a:pt x="194268" y="1623537"/>
                        <a:pt x="176171" y="1626395"/>
                        <a:pt x="159026" y="1626395"/>
                      </a:cubicBezTo>
                      <a:close/>
                      <a:moveTo>
                        <a:pt x="259038" y="130017"/>
                      </a:moveTo>
                      <a:lnTo>
                        <a:pt x="261896" y="130970"/>
                      </a:lnTo>
                      <a:lnTo>
                        <a:pt x="7578" y="1436847"/>
                      </a:lnTo>
                      <a:cubicBezTo>
                        <a:pt x="-2899" y="1492092"/>
                        <a:pt x="16151" y="1546385"/>
                        <a:pt x="58061" y="1582580"/>
                      </a:cubicBezTo>
                      <a:cubicBezTo>
                        <a:pt x="99971" y="1618775"/>
                        <a:pt x="157121" y="1630205"/>
                        <a:pt x="209508" y="1612107"/>
                      </a:cubicBezTo>
                      <a:lnTo>
                        <a:pt x="1467761" y="1178720"/>
                      </a:lnTo>
                      <a:cubicBezTo>
                        <a:pt x="1520148" y="1160622"/>
                        <a:pt x="1558248" y="1116807"/>
                        <a:pt x="1568726" y="1062515"/>
                      </a:cubicBezTo>
                      <a:cubicBezTo>
                        <a:pt x="1579203" y="1007269"/>
                        <a:pt x="1560153" y="952977"/>
                        <a:pt x="1518243" y="916782"/>
                      </a:cubicBezTo>
                      <a:lnTo>
                        <a:pt x="514308" y="43340"/>
                      </a:lnTo>
                      <a:cubicBezTo>
                        <a:pt x="472398" y="7145"/>
                        <a:pt x="415248" y="-4285"/>
                        <a:pt x="362861" y="13812"/>
                      </a:cubicBezTo>
                      <a:cubicBezTo>
                        <a:pt x="310473" y="31910"/>
                        <a:pt x="272373" y="75725"/>
                        <a:pt x="261896" y="130017"/>
                      </a:cubicBezTo>
                      <a:lnTo>
                        <a:pt x="259038" y="130017"/>
                      </a:lnTo>
                      <a:close/>
                    </a:path>
                  </a:pathLst>
                </a:custGeom>
                <a:grpFill/>
                <a:ln w="9525" cap="flat">
                  <a:noFill/>
                  <a:prstDash val="solid"/>
                  <a:miter/>
                </a:ln>
              </p:spPr>
              <p:txBody>
                <a:bodyPr rtlCol="0" anchor="ctr"/>
                <a:lstStyle/>
                <a:p>
                  <a:endParaRPr lang="en-US" sz="1730" dirty="0"/>
                </a:p>
              </p:txBody>
            </p:sp>
            <p:sp>
              <p:nvSpPr>
                <p:cNvPr id="49" name="Freeform: Shape 48">
                  <a:extLst>
                    <a:ext uri="{FF2B5EF4-FFF2-40B4-BE49-F238E27FC236}">
                      <a16:creationId xmlns:a16="http://schemas.microsoft.com/office/drawing/2014/main" id="{133E4CB6-70DA-48B3-919F-934A01EAB393}"/>
                    </a:ext>
                  </a:extLst>
                </p:cNvPr>
                <p:cNvSpPr/>
                <p:nvPr/>
              </p:nvSpPr>
              <p:spPr>
                <a:xfrm>
                  <a:off x="5392895" y="2761931"/>
                  <a:ext cx="1648777" cy="1472564"/>
                </a:xfrm>
                <a:custGeom>
                  <a:avLst/>
                  <a:gdLst>
                    <a:gd name="connsiteX0" fmla="*/ 1490186 w 1648777"/>
                    <a:gd name="connsiteY0" fmla="*/ 1472565 h 1472564"/>
                    <a:gd name="connsiteX1" fmla="*/ 159544 w 1648777"/>
                    <a:gd name="connsiteY1" fmla="*/ 1472565 h 1472564"/>
                    <a:gd name="connsiteX2" fmla="*/ 21431 w 1648777"/>
                    <a:gd name="connsiteY2" fmla="*/ 1392555 h 1472564"/>
                    <a:gd name="connsiteX3" fmla="*/ 21431 w 1648777"/>
                    <a:gd name="connsiteY3" fmla="*/ 1232535 h 1472564"/>
                    <a:gd name="connsiteX4" fmla="*/ 686276 w 1648777"/>
                    <a:gd name="connsiteY4" fmla="*/ 80010 h 1472564"/>
                    <a:gd name="connsiteX5" fmla="*/ 824389 w 1648777"/>
                    <a:gd name="connsiteY5" fmla="*/ 0 h 1472564"/>
                    <a:gd name="connsiteX6" fmla="*/ 824389 w 1648777"/>
                    <a:gd name="connsiteY6" fmla="*/ 0 h 1472564"/>
                    <a:gd name="connsiteX7" fmla="*/ 962501 w 1648777"/>
                    <a:gd name="connsiteY7" fmla="*/ 80010 h 1472564"/>
                    <a:gd name="connsiteX8" fmla="*/ 1627346 w 1648777"/>
                    <a:gd name="connsiteY8" fmla="*/ 1232535 h 1472564"/>
                    <a:gd name="connsiteX9" fmla="*/ 1627346 w 1648777"/>
                    <a:gd name="connsiteY9" fmla="*/ 1392555 h 1472564"/>
                    <a:gd name="connsiteX10" fmla="*/ 1490186 w 1648777"/>
                    <a:gd name="connsiteY10" fmla="*/ 1472565 h 1472564"/>
                    <a:gd name="connsiteX11" fmla="*/ 691039 w 1648777"/>
                    <a:gd name="connsiteY11" fmla="*/ 83820 h 1472564"/>
                    <a:gd name="connsiteX12" fmla="*/ 26194 w 1648777"/>
                    <a:gd name="connsiteY12" fmla="*/ 1236345 h 1472564"/>
                    <a:gd name="connsiteX13" fmla="*/ 26194 w 1648777"/>
                    <a:gd name="connsiteY13" fmla="*/ 1390650 h 1472564"/>
                    <a:gd name="connsiteX14" fmla="*/ 159544 w 1648777"/>
                    <a:gd name="connsiteY14" fmla="*/ 1467803 h 1472564"/>
                    <a:gd name="connsiteX15" fmla="*/ 1490186 w 1648777"/>
                    <a:gd name="connsiteY15" fmla="*/ 1467803 h 1472564"/>
                    <a:gd name="connsiteX16" fmla="*/ 1623536 w 1648777"/>
                    <a:gd name="connsiteY16" fmla="*/ 1390650 h 1472564"/>
                    <a:gd name="connsiteX17" fmla="*/ 1623536 w 1648777"/>
                    <a:gd name="connsiteY17" fmla="*/ 1236345 h 1472564"/>
                    <a:gd name="connsiteX18" fmla="*/ 958691 w 1648777"/>
                    <a:gd name="connsiteY18" fmla="*/ 83820 h 1472564"/>
                    <a:gd name="connsiteX19" fmla="*/ 825341 w 1648777"/>
                    <a:gd name="connsiteY19" fmla="*/ 6668 h 1472564"/>
                    <a:gd name="connsiteX20" fmla="*/ 691039 w 1648777"/>
                    <a:gd name="connsiteY20" fmla="*/ 83820 h 1472564"/>
                    <a:gd name="connsiteX21" fmla="*/ 691039 w 1648777"/>
                    <a:gd name="connsiteY21" fmla="*/ 83820 h 1472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8777" h="1472564">
                      <a:moveTo>
                        <a:pt x="1490186" y="1472565"/>
                      </a:moveTo>
                      <a:lnTo>
                        <a:pt x="159544" y="1472565"/>
                      </a:lnTo>
                      <a:cubicBezTo>
                        <a:pt x="101441" y="1472565"/>
                        <a:pt x="50006" y="1443038"/>
                        <a:pt x="21431" y="1392555"/>
                      </a:cubicBezTo>
                      <a:cubicBezTo>
                        <a:pt x="-7144" y="1342073"/>
                        <a:pt x="-7144" y="1283018"/>
                        <a:pt x="21431" y="1232535"/>
                      </a:cubicBezTo>
                      <a:lnTo>
                        <a:pt x="686276" y="80010"/>
                      </a:lnTo>
                      <a:cubicBezTo>
                        <a:pt x="714851" y="29528"/>
                        <a:pt x="767239" y="0"/>
                        <a:pt x="824389" y="0"/>
                      </a:cubicBezTo>
                      <a:cubicBezTo>
                        <a:pt x="824389" y="0"/>
                        <a:pt x="824389" y="0"/>
                        <a:pt x="824389" y="0"/>
                      </a:cubicBezTo>
                      <a:cubicBezTo>
                        <a:pt x="882491" y="0"/>
                        <a:pt x="933926" y="29528"/>
                        <a:pt x="962501" y="80010"/>
                      </a:cubicBezTo>
                      <a:lnTo>
                        <a:pt x="1627346" y="1232535"/>
                      </a:lnTo>
                      <a:cubicBezTo>
                        <a:pt x="1655921" y="1283018"/>
                        <a:pt x="1655921" y="1342073"/>
                        <a:pt x="1627346" y="1392555"/>
                      </a:cubicBezTo>
                      <a:cubicBezTo>
                        <a:pt x="1599724" y="1443038"/>
                        <a:pt x="1548289" y="1472565"/>
                        <a:pt x="1490186" y="1472565"/>
                      </a:cubicBezTo>
                      <a:close/>
                      <a:moveTo>
                        <a:pt x="691039" y="83820"/>
                      </a:moveTo>
                      <a:lnTo>
                        <a:pt x="26194" y="1236345"/>
                      </a:lnTo>
                      <a:cubicBezTo>
                        <a:pt x="-1429" y="1284923"/>
                        <a:pt x="-1429" y="1342073"/>
                        <a:pt x="26194" y="1390650"/>
                      </a:cubicBezTo>
                      <a:cubicBezTo>
                        <a:pt x="53816" y="1439228"/>
                        <a:pt x="104299" y="1467803"/>
                        <a:pt x="159544" y="1467803"/>
                      </a:cubicBezTo>
                      <a:lnTo>
                        <a:pt x="1490186" y="1467803"/>
                      </a:lnTo>
                      <a:cubicBezTo>
                        <a:pt x="1546384" y="1467803"/>
                        <a:pt x="1595914" y="1439228"/>
                        <a:pt x="1623536" y="1390650"/>
                      </a:cubicBezTo>
                      <a:cubicBezTo>
                        <a:pt x="1651159" y="1342073"/>
                        <a:pt x="1651159" y="1284923"/>
                        <a:pt x="1623536" y="1236345"/>
                      </a:cubicBezTo>
                      <a:lnTo>
                        <a:pt x="958691" y="83820"/>
                      </a:lnTo>
                      <a:cubicBezTo>
                        <a:pt x="931069" y="35243"/>
                        <a:pt x="880586" y="6668"/>
                        <a:pt x="825341" y="6668"/>
                      </a:cubicBezTo>
                      <a:cubicBezTo>
                        <a:pt x="769144" y="6668"/>
                        <a:pt x="719614" y="35243"/>
                        <a:pt x="691039" y="83820"/>
                      </a:cubicBezTo>
                      <a:lnTo>
                        <a:pt x="691039" y="83820"/>
                      </a:lnTo>
                      <a:close/>
                    </a:path>
                  </a:pathLst>
                </a:custGeom>
                <a:grpFill/>
                <a:ln w="9525" cap="flat">
                  <a:noFill/>
                  <a:prstDash val="solid"/>
                  <a:miter/>
                </a:ln>
              </p:spPr>
              <p:txBody>
                <a:bodyPr rtlCol="0" anchor="ctr"/>
                <a:lstStyle/>
                <a:p>
                  <a:endParaRPr lang="en-US" sz="1730" dirty="0"/>
                </a:p>
              </p:txBody>
            </p:sp>
          </p:grpSp>
          <p:sp>
            <p:nvSpPr>
              <p:cNvPr id="15" name="Oval 14">
                <a:extLst>
                  <a:ext uri="{FF2B5EF4-FFF2-40B4-BE49-F238E27FC236}">
                    <a16:creationId xmlns:a16="http://schemas.microsoft.com/office/drawing/2014/main" id="{EBEFECB7-4083-436F-9B0E-F4A5179D71CD}"/>
                  </a:ext>
                </a:extLst>
              </p:cNvPr>
              <p:cNvSpPr/>
              <p:nvPr userDrawn="1"/>
            </p:nvSpPr>
            <p:spPr bwMode="auto">
              <a:xfrm>
                <a:off x="7282905" y="3548967"/>
                <a:ext cx="124272" cy="124290"/>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16" name="Oval 15">
                <a:extLst>
                  <a:ext uri="{FF2B5EF4-FFF2-40B4-BE49-F238E27FC236}">
                    <a16:creationId xmlns:a16="http://schemas.microsoft.com/office/drawing/2014/main" id="{BEB8C8F2-2DD9-4204-9366-0C9D26A0AD87}"/>
                  </a:ext>
                </a:extLst>
              </p:cNvPr>
              <p:cNvSpPr/>
              <p:nvPr userDrawn="1"/>
            </p:nvSpPr>
            <p:spPr bwMode="auto">
              <a:xfrm>
                <a:off x="10896617" y="2909240"/>
                <a:ext cx="124272" cy="124290"/>
              </a:xfrm>
              <a:prstGeom prst="ellipse">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17" name="Oval 16">
                <a:extLst>
                  <a:ext uri="{FF2B5EF4-FFF2-40B4-BE49-F238E27FC236}">
                    <a16:creationId xmlns:a16="http://schemas.microsoft.com/office/drawing/2014/main" id="{65AFF4B0-EBFA-4304-9DEC-A90263124089}"/>
                  </a:ext>
                </a:extLst>
              </p:cNvPr>
              <p:cNvSpPr/>
              <p:nvPr userDrawn="1"/>
            </p:nvSpPr>
            <p:spPr bwMode="auto">
              <a:xfrm>
                <a:off x="9437993" y="5187887"/>
                <a:ext cx="124272" cy="124290"/>
              </a:xfrm>
              <a:prstGeom prst="ellipse">
                <a:avLst/>
              </a:prstGeom>
              <a:solidFill>
                <a:schemeClr val="accent5">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18" name="Oval 17">
                <a:extLst>
                  <a:ext uri="{FF2B5EF4-FFF2-40B4-BE49-F238E27FC236}">
                    <a16:creationId xmlns:a16="http://schemas.microsoft.com/office/drawing/2014/main" id="{D73375B9-2A69-4279-BA8B-9EC491045BEE}"/>
                  </a:ext>
                </a:extLst>
              </p:cNvPr>
              <p:cNvSpPr/>
              <p:nvPr userDrawn="1"/>
            </p:nvSpPr>
            <p:spPr bwMode="auto">
              <a:xfrm>
                <a:off x="9087616" y="1541433"/>
                <a:ext cx="124272" cy="124290"/>
              </a:xfrm>
              <a:prstGeom prst="ellipse">
                <a:avLst/>
              </a:prstGeom>
              <a:solidFill>
                <a:schemeClr val="accent5">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19" name="Oval 18">
                <a:extLst>
                  <a:ext uri="{FF2B5EF4-FFF2-40B4-BE49-F238E27FC236}">
                    <a16:creationId xmlns:a16="http://schemas.microsoft.com/office/drawing/2014/main" id="{D8A2E957-C140-4B29-99D3-6FD7746A180A}"/>
                  </a:ext>
                </a:extLst>
              </p:cNvPr>
              <p:cNvSpPr/>
              <p:nvPr userDrawn="1"/>
            </p:nvSpPr>
            <p:spPr bwMode="auto">
              <a:xfrm>
                <a:off x="9052314" y="3314275"/>
                <a:ext cx="229418" cy="229450"/>
              </a:xfrm>
              <a:prstGeom prst="ellipse">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20" name="Oval 19">
                <a:extLst>
                  <a:ext uri="{FF2B5EF4-FFF2-40B4-BE49-F238E27FC236}">
                    <a16:creationId xmlns:a16="http://schemas.microsoft.com/office/drawing/2014/main" id="{16300C53-36AA-4E7E-AD14-AC9AE750D286}"/>
                  </a:ext>
                </a:extLst>
              </p:cNvPr>
              <p:cNvSpPr/>
              <p:nvPr userDrawn="1"/>
            </p:nvSpPr>
            <p:spPr bwMode="auto">
              <a:xfrm>
                <a:off x="9104887" y="2889394"/>
                <a:ext cx="124272" cy="124290"/>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21" name="Oval 20">
                <a:extLst>
                  <a:ext uri="{FF2B5EF4-FFF2-40B4-BE49-F238E27FC236}">
                    <a16:creationId xmlns:a16="http://schemas.microsoft.com/office/drawing/2014/main" id="{88B58FA7-A703-425C-9BB9-EBB81A1881A8}"/>
                  </a:ext>
                </a:extLst>
              </p:cNvPr>
              <p:cNvSpPr/>
              <p:nvPr userDrawn="1"/>
            </p:nvSpPr>
            <p:spPr bwMode="auto">
              <a:xfrm>
                <a:off x="9104887" y="3844315"/>
                <a:ext cx="124272" cy="124290"/>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22" name="Oval 21">
                <a:extLst>
                  <a:ext uri="{FF2B5EF4-FFF2-40B4-BE49-F238E27FC236}">
                    <a16:creationId xmlns:a16="http://schemas.microsoft.com/office/drawing/2014/main" id="{D546F9A5-1FE0-4E97-B232-0045AB1672E9}"/>
                  </a:ext>
                </a:extLst>
              </p:cNvPr>
              <p:cNvSpPr/>
              <p:nvPr userDrawn="1"/>
            </p:nvSpPr>
            <p:spPr bwMode="auto">
              <a:xfrm rot="16200000">
                <a:off x="8628699" y="3366864"/>
                <a:ext cx="124290" cy="124272"/>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23" name="Oval 22">
                <a:extLst>
                  <a:ext uri="{FF2B5EF4-FFF2-40B4-BE49-F238E27FC236}">
                    <a16:creationId xmlns:a16="http://schemas.microsoft.com/office/drawing/2014/main" id="{DA46D431-056B-4B33-A543-EB40F0760605}"/>
                  </a:ext>
                </a:extLst>
              </p:cNvPr>
              <p:cNvSpPr/>
              <p:nvPr userDrawn="1"/>
            </p:nvSpPr>
            <p:spPr bwMode="auto">
              <a:xfrm rot="16200000">
                <a:off x="9583486" y="3366864"/>
                <a:ext cx="124290" cy="124272"/>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grpSp>
      </p:grpSp>
    </p:spTree>
    <p:extLst>
      <p:ext uri="{BB962C8B-B14F-4D97-AF65-F5344CB8AC3E}">
        <p14:creationId xmlns:p14="http://schemas.microsoft.com/office/powerpoint/2010/main" val="466574218"/>
      </p:ext>
    </p:extLst>
  </p:cSld>
  <p:clrMapOvr>
    <a:masterClrMapping/>
  </p:clrMapOvr>
  <p:transition>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ext option_1 row">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four rows</a:t>
            </a:r>
          </a:p>
        </p:txBody>
      </p:sp>
      <p:sp>
        <p:nvSpPr>
          <p:cNvPr id="5" name="Text Placeholder 4"/>
          <p:cNvSpPr>
            <a:spLocks noGrp="1"/>
          </p:cNvSpPr>
          <p:nvPr>
            <p:ph type="body" sz="quarter" idx="11" hasCustomPrompt="1"/>
          </p:nvPr>
        </p:nvSpPr>
        <p:spPr>
          <a:xfrm>
            <a:off x="1389459" y="1456896"/>
            <a:ext cx="10383899" cy="777240"/>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a:t>Body copy Segoe UI Regular 14/18. The quick brown fox jumps over the lazy dog. The quick brown fox jumps over the lazy dog. The quick brown fox jumps over the lazy dog.</a:t>
            </a:r>
          </a:p>
        </p:txBody>
      </p:sp>
      <p:sp>
        <p:nvSpPr>
          <p:cNvPr id="4" name="Footer Placeholder 1">
            <a:extLst>
              <a:ext uri="{FF2B5EF4-FFF2-40B4-BE49-F238E27FC236}">
                <a16:creationId xmlns:a16="http://schemas.microsoft.com/office/drawing/2014/main" id="{FFD518D6-99EB-4710-922A-114B4B8AE247}"/>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705697331"/>
      </p:ext>
    </p:extLst>
  </p:cSld>
  <p:clrMapOvr>
    <a:masterClrMapping/>
  </p:clrMapOvr>
  <p:transition>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ext option_2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four rows</a:t>
            </a:r>
          </a:p>
        </p:txBody>
      </p:sp>
      <p:sp>
        <p:nvSpPr>
          <p:cNvPr id="8" name="Text Placeholder 4">
            <a:extLst>
              <a:ext uri="{FF2B5EF4-FFF2-40B4-BE49-F238E27FC236}">
                <a16:creationId xmlns:a16="http://schemas.microsoft.com/office/drawing/2014/main" id="{E0D97F89-BA86-43A7-A7B3-2CF8545F30C6}"/>
              </a:ext>
            </a:extLst>
          </p:cNvPr>
          <p:cNvSpPr>
            <a:spLocks noGrp="1"/>
          </p:cNvSpPr>
          <p:nvPr>
            <p:ph type="body" sz="quarter" idx="11" hasCustomPrompt="1"/>
          </p:nvPr>
        </p:nvSpPr>
        <p:spPr>
          <a:xfrm>
            <a:off x="1389459" y="1456896"/>
            <a:ext cx="10383899" cy="777240"/>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0" name="Straight Connector 9">
            <a:extLst>
              <a:ext uri="{FF2B5EF4-FFF2-40B4-BE49-F238E27FC236}">
                <a16:creationId xmlns:a16="http://schemas.microsoft.com/office/drawing/2014/main" id="{49921517-D7BF-470F-8192-8993860D6A21}"/>
              </a:ext>
              <a:ext uri="{C183D7F6-B498-43B3-948B-1728B52AA6E4}">
                <adec:decorative xmlns:adec="http://schemas.microsoft.com/office/drawing/2017/decorative" val="1"/>
              </a:ext>
            </a:extLst>
          </p:cNvPr>
          <p:cNvCxnSpPr>
            <a:cxnSpLocks/>
          </p:cNvCxnSpPr>
          <p:nvPr userDrawn="1"/>
        </p:nvCxnSpPr>
        <p:spPr>
          <a:xfrm>
            <a:off x="1389695" y="2366625"/>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9" name="Text Placeholder 4">
            <a:extLst>
              <a:ext uri="{FF2B5EF4-FFF2-40B4-BE49-F238E27FC236}">
                <a16:creationId xmlns:a16="http://schemas.microsoft.com/office/drawing/2014/main" id="{F445D872-5C62-4C26-AD2B-01EB7B98341B}"/>
              </a:ext>
            </a:extLst>
          </p:cNvPr>
          <p:cNvSpPr>
            <a:spLocks noGrp="1"/>
          </p:cNvSpPr>
          <p:nvPr>
            <p:ph type="body" sz="quarter" idx="15" hasCustomPrompt="1"/>
          </p:nvPr>
        </p:nvSpPr>
        <p:spPr>
          <a:xfrm>
            <a:off x="1389459" y="2499114"/>
            <a:ext cx="10383899" cy="781184"/>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5" name="Footer Placeholder 1">
            <a:extLst>
              <a:ext uri="{FF2B5EF4-FFF2-40B4-BE49-F238E27FC236}">
                <a16:creationId xmlns:a16="http://schemas.microsoft.com/office/drawing/2014/main" id="{1B54719B-2572-45A7-ABB5-97669FD1C545}"/>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509295684"/>
      </p:ext>
    </p:extLst>
  </p:cSld>
  <p:clrMapOvr>
    <a:masterClrMapping/>
  </p:clrMapOvr>
  <p:transition>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ext option_3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four rows</a:t>
            </a:r>
          </a:p>
        </p:txBody>
      </p:sp>
      <p:sp>
        <p:nvSpPr>
          <p:cNvPr id="9" name="Text Placeholder 4">
            <a:extLst>
              <a:ext uri="{FF2B5EF4-FFF2-40B4-BE49-F238E27FC236}">
                <a16:creationId xmlns:a16="http://schemas.microsoft.com/office/drawing/2014/main" id="{CB19F3EF-E352-4C65-98EB-C1D64E0A7284}"/>
              </a:ext>
            </a:extLst>
          </p:cNvPr>
          <p:cNvSpPr>
            <a:spLocks noGrp="1"/>
          </p:cNvSpPr>
          <p:nvPr>
            <p:ph type="body" sz="quarter" idx="11" hasCustomPrompt="1"/>
          </p:nvPr>
        </p:nvSpPr>
        <p:spPr>
          <a:xfrm>
            <a:off x="1389459" y="1456896"/>
            <a:ext cx="10383899" cy="777240"/>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10" name="Text Placeholder 4">
            <a:extLst>
              <a:ext uri="{FF2B5EF4-FFF2-40B4-BE49-F238E27FC236}">
                <a16:creationId xmlns:a16="http://schemas.microsoft.com/office/drawing/2014/main" id="{E93C46D7-E811-4904-971C-BDAE52869A61}"/>
              </a:ext>
            </a:extLst>
          </p:cNvPr>
          <p:cNvSpPr>
            <a:spLocks noGrp="1"/>
          </p:cNvSpPr>
          <p:nvPr>
            <p:ph type="body" sz="quarter" idx="15" hasCustomPrompt="1"/>
          </p:nvPr>
        </p:nvSpPr>
        <p:spPr>
          <a:xfrm>
            <a:off x="1389459" y="2499114"/>
            <a:ext cx="10383899" cy="781184"/>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12" name="Text Placeholder 4">
            <a:extLst>
              <a:ext uri="{FF2B5EF4-FFF2-40B4-BE49-F238E27FC236}">
                <a16:creationId xmlns:a16="http://schemas.microsoft.com/office/drawing/2014/main" id="{C84EFDE3-C2B4-4663-8852-A0D2423EB125}"/>
              </a:ext>
            </a:extLst>
          </p:cNvPr>
          <p:cNvSpPr>
            <a:spLocks noGrp="1"/>
          </p:cNvSpPr>
          <p:nvPr>
            <p:ph type="body" sz="quarter" idx="17" hasCustomPrompt="1"/>
          </p:nvPr>
        </p:nvSpPr>
        <p:spPr>
          <a:xfrm>
            <a:off x="1389459" y="3545276"/>
            <a:ext cx="10383899" cy="781184"/>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6" name="Footer Placeholder 1">
            <a:extLst>
              <a:ext uri="{FF2B5EF4-FFF2-40B4-BE49-F238E27FC236}">
                <a16:creationId xmlns:a16="http://schemas.microsoft.com/office/drawing/2014/main" id="{0E0DC65D-E249-41EE-9D86-9F9E7C5CF6D2}"/>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296779267"/>
      </p:ext>
    </p:extLst>
  </p:cSld>
  <p:clrMapOvr>
    <a:masterClrMapping/>
  </p:clrMapOvr>
  <p:transition>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ext option_4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four rows</a:t>
            </a:r>
          </a:p>
        </p:txBody>
      </p:sp>
      <p:sp>
        <p:nvSpPr>
          <p:cNvPr id="12" name="Text Placeholder 4">
            <a:extLst>
              <a:ext uri="{FF2B5EF4-FFF2-40B4-BE49-F238E27FC236}">
                <a16:creationId xmlns:a16="http://schemas.microsoft.com/office/drawing/2014/main" id="{BDF9284C-6F78-4885-87E1-4AAD9E8090B1}"/>
              </a:ext>
            </a:extLst>
          </p:cNvPr>
          <p:cNvSpPr>
            <a:spLocks noGrp="1"/>
          </p:cNvSpPr>
          <p:nvPr>
            <p:ph type="body" sz="quarter" idx="11" hasCustomPrompt="1"/>
          </p:nvPr>
        </p:nvSpPr>
        <p:spPr>
          <a:xfrm>
            <a:off x="1389459" y="1456896"/>
            <a:ext cx="10383899" cy="777240"/>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20" name="Straight Connector 19">
            <a:extLst>
              <a:ext uri="{FF2B5EF4-FFF2-40B4-BE49-F238E27FC236}">
                <a16:creationId xmlns:a16="http://schemas.microsoft.com/office/drawing/2014/main" id="{4E9EA958-BE84-43C9-98F0-0C08E8EDD63F}"/>
              </a:ext>
              <a:ext uri="{C183D7F6-B498-43B3-948B-1728B52AA6E4}">
                <adec:decorative xmlns:adec="http://schemas.microsoft.com/office/drawing/2017/decorative" val="1"/>
              </a:ext>
            </a:extLst>
          </p:cNvPr>
          <p:cNvCxnSpPr>
            <a:cxnSpLocks/>
          </p:cNvCxnSpPr>
          <p:nvPr userDrawn="1"/>
        </p:nvCxnSpPr>
        <p:spPr>
          <a:xfrm>
            <a:off x="1389695" y="2366625"/>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D0E35C16-1FD5-43B8-8A48-E2CAEC4A6EA2}"/>
              </a:ext>
            </a:extLst>
          </p:cNvPr>
          <p:cNvSpPr>
            <a:spLocks noGrp="1"/>
          </p:cNvSpPr>
          <p:nvPr>
            <p:ph type="body" sz="quarter" idx="15" hasCustomPrompt="1"/>
          </p:nvPr>
        </p:nvSpPr>
        <p:spPr>
          <a:xfrm>
            <a:off x="1389459" y="2499114"/>
            <a:ext cx="10383899" cy="781184"/>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21" name="Straight Connector 20">
            <a:extLst>
              <a:ext uri="{FF2B5EF4-FFF2-40B4-BE49-F238E27FC236}">
                <a16:creationId xmlns:a16="http://schemas.microsoft.com/office/drawing/2014/main" id="{FC78D634-25BA-4087-A772-1E555254B97D}"/>
              </a:ext>
              <a:ext uri="{C183D7F6-B498-43B3-948B-1728B52AA6E4}">
                <adec:decorative xmlns:adec="http://schemas.microsoft.com/office/drawing/2017/decorative" val="1"/>
              </a:ext>
            </a:extLst>
          </p:cNvPr>
          <p:cNvCxnSpPr>
            <a:cxnSpLocks/>
          </p:cNvCxnSpPr>
          <p:nvPr userDrawn="1"/>
        </p:nvCxnSpPr>
        <p:spPr>
          <a:xfrm>
            <a:off x="1389695" y="3412787"/>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7" name="Text Placeholder 4">
            <a:extLst>
              <a:ext uri="{FF2B5EF4-FFF2-40B4-BE49-F238E27FC236}">
                <a16:creationId xmlns:a16="http://schemas.microsoft.com/office/drawing/2014/main" id="{9F7B3EC7-70FC-4307-BB11-53CB4E14FFB9}"/>
              </a:ext>
            </a:extLst>
          </p:cNvPr>
          <p:cNvSpPr>
            <a:spLocks noGrp="1"/>
          </p:cNvSpPr>
          <p:nvPr>
            <p:ph type="body" sz="quarter" idx="17" hasCustomPrompt="1"/>
          </p:nvPr>
        </p:nvSpPr>
        <p:spPr>
          <a:xfrm>
            <a:off x="1389459" y="3545276"/>
            <a:ext cx="10383899" cy="781184"/>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22" name="Straight Connector 21">
            <a:extLst>
              <a:ext uri="{FF2B5EF4-FFF2-40B4-BE49-F238E27FC236}">
                <a16:creationId xmlns:a16="http://schemas.microsoft.com/office/drawing/2014/main" id="{71CE9993-705A-488D-910E-290FD0A522F4}"/>
              </a:ext>
              <a:ext uri="{C183D7F6-B498-43B3-948B-1728B52AA6E4}">
                <adec:decorative xmlns:adec="http://schemas.microsoft.com/office/drawing/2017/decorative" val="1"/>
              </a:ext>
            </a:extLst>
          </p:cNvPr>
          <p:cNvCxnSpPr>
            <a:cxnSpLocks/>
          </p:cNvCxnSpPr>
          <p:nvPr userDrawn="1"/>
        </p:nvCxnSpPr>
        <p:spPr>
          <a:xfrm>
            <a:off x="1389695" y="4458949"/>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9" name="Text Placeholder 4">
            <a:extLst>
              <a:ext uri="{FF2B5EF4-FFF2-40B4-BE49-F238E27FC236}">
                <a16:creationId xmlns:a16="http://schemas.microsoft.com/office/drawing/2014/main" id="{DC5585A5-DAB7-4EFE-A980-497178E03B1A}"/>
              </a:ext>
            </a:extLst>
          </p:cNvPr>
          <p:cNvSpPr>
            <a:spLocks noGrp="1"/>
          </p:cNvSpPr>
          <p:nvPr>
            <p:ph type="body" sz="quarter" idx="19" hasCustomPrompt="1"/>
          </p:nvPr>
        </p:nvSpPr>
        <p:spPr>
          <a:xfrm>
            <a:off x="1389459" y="4591438"/>
            <a:ext cx="10383899" cy="781184"/>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7" name="Footer Placeholder 1">
            <a:extLst>
              <a:ext uri="{FF2B5EF4-FFF2-40B4-BE49-F238E27FC236}">
                <a16:creationId xmlns:a16="http://schemas.microsoft.com/office/drawing/2014/main" id="{F47DE134-5243-4F01-808B-AB1879BD7937}"/>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11641937"/>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ext option_5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five rows</a:t>
            </a:r>
          </a:p>
        </p:txBody>
      </p:sp>
      <p:sp>
        <p:nvSpPr>
          <p:cNvPr id="5" name="Text Placeholder 4"/>
          <p:cNvSpPr>
            <a:spLocks noGrp="1"/>
          </p:cNvSpPr>
          <p:nvPr>
            <p:ph type="body" sz="quarter" idx="11" hasCustomPrompt="1"/>
          </p:nvPr>
        </p:nvSpPr>
        <p:spPr>
          <a:xfrm>
            <a:off x="1389459" y="1456896"/>
            <a:ext cx="10383899" cy="645624"/>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The quick brown fox jumps over the lazy dog. The quick brown fox jumps over the lazy dog. The quick brown fox jumps over the lazy dog.</a:t>
            </a:r>
          </a:p>
        </p:txBody>
      </p:sp>
      <p:cxnSp>
        <p:nvCxnSpPr>
          <p:cNvPr id="15" name="Straight Connector 14">
            <a:extLst>
              <a:ext uri="{FF2B5EF4-FFF2-40B4-BE49-F238E27FC236}">
                <a16:creationId xmlns:a16="http://schemas.microsoft.com/office/drawing/2014/main" id="{F4A35CC4-D06B-40B4-91B1-CDA133426FEF}"/>
              </a:ext>
              <a:ext uri="{C183D7F6-B498-43B3-948B-1728B52AA6E4}">
                <adec:decorative xmlns:adec="http://schemas.microsoft.com/office/drawing/2017/decorative" val="1"/>
              </a:ext>
            </a:extLst>
          </p:cNvPr>
          <p:cNvCxnSpPr>
            <a:cxnSpLocks/>
          </p:cNvCxnSpPr>
          <p:nvPr userDrawn="1"/>
        </p:nvCxnSpPr>
        <p:spPr>
          <a:xfrm>
            <a:off x="1389695" y="2205973"/>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309426"/>
            <a:ext cx="10383899" cy="648900"/>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The quick brown fox jumps over the lazy dog. The quick brown fox jumps over the lazy dog. The quick brown fox jumps over the lazy dog.</a:t>
            </a:r>
          </a:p>
        </p:txBody>
      </p:sp>
      <p:cxnSp>
        <p:nvCxnSpPr>
          <p:cNvPr id="17" name="Straight Connector 16">
            <a:extLst>
              <a:ext uri="{FF2B5EF4-FFF2-40B4-BE49-F238E27FC236}">
                <a16:creationId xmlns:a16="http://schemas.microsoft.com/office/drawing/2014/main" id="{569B8E47-3705-4496-95DB-2F04B39526B5}"/>
              </a:ext>
              <a:ext uri="{C183D7F6-B498-43B3-948B-1728B52AA6E4}">
                <adec:decorative xmlns:adec="http://schemas.microsoft.com/office/drawing/2017/decorative" val="1"/>
              </a:ext>
            </a:extLst>
          </p:cNvPr>
          <p:cNvCxnSpPr>
            <a:cxnSpLocks/>
          </p:cNvCxnSpPr>
          <p:nvPr userDrawn="1"/>
        </p:nvCxnSpPr>
        <p:spPr>
          <a:xfrm>
            <a:off x="1389695" y="3061779"/>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3165232"/>
            <a:ext cx="10383899" cy="648900"/>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The quick brown fox jumps over the lazy dog. The quick brown fox jumps over the lazy dog. The quick brown fox jumps over the lazy dog.</a:t>
            </a:r>
          </a:p>
        </p:txBody>
      </p:sp>
      <p:cxnSp>
        <p:nvCxnSpPr>
          <p:cNvPr id="19" name="Straight Connector 18">
            <a:extLst>
              <a:ext uri="{FF2B5EF4-FFF2-40B4-BE49-F238E27FC236}">
                <a16:creationId xmlns:a16="http://schemas.microsoft.com/office/drawing/2014/main" id="{971F4189-FC32-45CA-8DDD-889412FB1B93}"/>
              </a:ext>
              <a:ext uri="{C183D7F6-B498-43B3-948B-1728B52AA6E4}">
                <adec:decorative xmlns:adec="http://schemas.microsoft.com/office/drawing/2017/decorative" val="1"/>
              </a:ext>
            </a:extLst>
          </p:cNvPr>
          <p:cNvCxnSpPr>
            <a:cxnSpLocks/>
          </p:cNvCxnSpPr>
          <p:nvPr userDrawn="1"/>
        </p:nvCxnSpPr>
        <p:spPr>
          <a:xfrm>
            <a:off x="1389695" y="3917585"/>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389459" y="4021038"/>
            <a:ext cx="10383899" cy="648900"/>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The quick brown fox jumps over the lazy dog. The quick brown fox jumps over the lazy dog. The quick brown fox jumps over the lazy dog.</a:t>
            </a:r>
          </a:p>
        </p:txBody>
      </p:sp>
      <p:cxnSp>
        <p:nvCxnSpPr>
          <p:cNvPr id="11" name="Straight Connector 10">
            <a:extLst>
              <a:ext uri="{FF2B5EF4-FFF2-40B4-BE49-F238E27FC236}">
                <a16:creationId xmlns:a16="http://schemas.microsoft.com/office/drawing/2014/main" id="{C5EE9FF8-98D9-46AE-9E3D-2F72E00C7752}"/>
              </a:ext>
              <a:ext uri="{C183D7F6-B498-43B3-948B-1728B52AA6E4}">
                <adec:decorative xmlns:adec="http://schemas.microsoft.com/office/drawing/2017/decorative" val="1"/>
              </a:ext>
            </a:extLst>
          </p:cNvPr>
          <p:cNvCxnSpPr>
            <a:cxnSpLocks/>
          </p:cNvCxnSpPr>
          <p:nvPr userDrawn="1"/>
        </p:nvCxnSpPr>
        <p:spPr>
          <a:xfrm>
            <a:off x="1389695" y="4773391"/>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389459" y="4876845"/>
            <a:ext cx="10383899" cy="648900"/>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The quick brown fox jumps over the lazy dog. The quick brown fox jumps over the lazy dog. The quick brown fox jumps over the lazy dog.</a:t>
            </a:r>
          </a:p>
        </p:txBody>
      </p:sp>
      <p:sp>
        <p:nvSpPr>
          <p:cNvPr id="9" name="Footer Placeholder 1">
            <a:extLst>
              <a:ext uri="{FF2B5EF4-FFF2-40B4-BE49-F238E27FC236}">
                <a16:creationId xmlns:a16="http://schemas.microsoft.com/office/drawing/2014/main" id="{CFB65DA9-1720-4FF6-B1EF-542DF58141AE}"/>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31103671"/>
      </p:ext>
    </p:extLst>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ext option_6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six rows</a:t>
            </a:r>
          </a:p>
        </p:txBody>
      </p:sp>
      <p:sp>
        <p:nvSpPr>
          <p:cNvPr id="5" name="Text Placeholder 4"/>
          <p:cNvSpPr>
            <a:spLocks noGrp="1"/>
          </p:cNvSpPr>
          <p:nvPr>
            <p:ph type="body" sz="quarter" idx="11" hasCustomPrompt="1"/>
          </p:nvPr>
        </p:nvSpPr>
        <p:spPr>
          <a:xfrm>
            <a:off x="1389459" y="1456896"/>
            <a:ext cx="10383899" cy="387891"/>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9" name="Straight Connector 8">
            <a:extLst>
              <a:ext uri="{FF2B5EF4-FFF2-40B4-BE49-F238E27FC236}">
                <a16:creationId xmlns:a16="http://schemas.microsoft.com/office/drawing/2014/main" id="{91176662-41A1-45F5-9F2A-CB3D5785A657}"/>
              </a:ext>
              <a:ext uri="{C183D7F6-B498-43B3-948B-1728B52AA6E4}">
                <adec:decorative xmlns:adec="http://schemas.microsoft.com/office/drawing/2017/decorative" val="1"/>
              </a:ext>
            </a:extLst>
          </p:cNvPr>
          <p:cNvCxnSpPr>
            <a:cxnSpLocks/>
          </p:cNvCxnSpPr>
          <p:nvPr userDrawn="1"/>
        </p:nvCxnSpPr>
        <p:spPr>
          <a:xfrm>
            <a:off x="1403101" y="2006473"/>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168159"/>
            <a:ext cx="10383899" cy="387891"/>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0" name="Straight Connector 9">
            <a:extLst>
              <a:ext uri="{FF2B5EF4-FFF2-40B4-BE49-F238E27FC236}">
                <a16:creationId xmlns:a16="http://schemas.microsoft.com/office/drawing/2014/main" id="{F1B8295B-9399-43B5-961D-6D1444246663}"/>
              </a:ext>
              <a:ext uri="{C183D7F6-B498-43B3-948B-1728B52AA6E4}">
                <adec:decorative xmlns:adec="http://schemas.microsoft.com/office/drawing/2017/decorative" val="1"/>
              </a:ext>
            </a:extLst>
          </p:cNvPr>
          <p:cNvCxnSpPr>
            <a:cxnSpLocks/>
          </p:cNvCxnSpPr>
          <p:nvPr userDrawn="1"/>
        </p:nvCxnSpPr>
        <p:spPr>
          <a:xfrm>
            <a:off x="1403101" y="2717736"/>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2879422"/>
            <a:ext cx="10383899" cy="387891"/>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8661FE75-B00C-4695-B37C-FB53546A5F0A}"/>
              </a:ext>
              <a:ext uri="{C183D7F6-B498-43B3-948B-1728B52AA6E4}">
                <adec:decorative xmlns:adec="http://schemas.microsoft.com/office/drawing/2017/decorative" val="1"/>
              </a:ext>
            </a:extLst>
          </p:cNvPr>
          <p:cNvCxnSpPr>
            <a:cxnSpLocks/>
          </p:cNvCxnSpPr>
          <p:nvPr userDrawn="1"/>
        </p:nvCxnSpPr>
        <p:spPr>
          <a:xfrm>
            <a:off x="1403101" y="3428999"/>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389459" y="3590685"/>
            <a:ext cx="10383899" cy="387891"/>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1" name="Straight Connector 10">
            <a:extLst>
              <a:ext uri="{FF2B5EF4-FFF2-40B4-BE49-F238E27FC236}">
                <a16:creationId xmlns:a16="http://schemas.microsoft.com/office/drawing/2014/main" id="{44FEBE66-8971-4138-8B29-7373BB7CD1B7}"/>
              </a:ext>
              <a:ext uri="{C183D7F6-B498-43B3-948B-1728B52AA6E4}">
                <adec:decorative xmlns:adec="http://schemas.microsoft.com/office/drawing/2017/decorative" val="1"/>
              </a:ext>
            </a:extLst>
          </p:cNvPr>
          <p:cNvCxnSpPr>
            <a:cxnSpLocks/>
          </p:cNvCxnSpPr>
          <p:nvPr userDrawn="1"/>
        </p:nvCxnSpPr>
        <p:spPr>
          <a:xfrm>
            <a:off x="1403101" y="4140262"/>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389459" y="4301948"/>
            <a:ext cx="10383899" cy="387891"/>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2" name="Straight Connector 11">
            <a:extLst>
              <a:ext uri="{FF2B5EF4-FFF2-40B4-BE49-F238E27FC236}">
                <a16:creationId xmlns:a16="http://schemas.microsoft.com/office/drawing/2014/main" id="{EE9B15D9-25BA-4AE3-B36D-961D8C817DC1}"/>
              </a:ext>
              <a:ext uri="{C183D7F6-B498-43B3-948B-1728B52AA6E4}">
                <adec:decorative xmlns:adec="http://schemas.microsoft.com/office/drawing/2017/decorative" val="1"/>
              </a:ext>
            </a:extLst>
          </p:cNvPr>
          <p:cNvCxnSpPr>
            <a:cxnSpLocks/>
          </p:cNvCxnSpPr>
          <p:nvPr userDrawn="1"/>
        </p:nvCxnSpPr>
        <p:spPr>
          <a:xfrm>
            <a:off x="1403101" y="4851525"/>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4349BD30-0784-4B45-BEA2-C53624DF62CA}"/>
              </a:ext>
            </a:extLst>
          </p:cNvPr>
          <p:cNvSpPr>
            <a:spLocks noGrp="1"/>
          </p:cNvSpPr>
          <p:nvPr>
            <p:ph type="body" sz="quarter" idx="30" hasCustomPrompt="1"/>
          </p:nvPr>
        </p:nvSpPr>
        <p:spPr>
          <a:xfrm>
            <a:off x="1389459" y="5013213"/>
            <a:ext cx="10383899" cy="387891"/>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4" name="Footer Placeholder 1">
            <a:extLst>
              <a:ext uri="{FF2B5EF4-FFF2-40B4-BE49-F238E27FC236}">
                <a16:creationId xmlns:a16="http://schemas.microsoft.com/office/drawing/2014/main" id="{EB1E284F-9162-46B6-B477-B48009211F19}"/>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78610175"/>
      </p:ext>
    </p:extLst>
  </p:cSld>
  <p:clrMapOvr>
    <a:masterClrMapping/>
  </p:clrMapOvr>
  <p:transition>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ext option- Text three rows &amp; 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three rows &amp; two columns</a:t>
            </a:r>
          </a:p>
        </p:txBody>
      </p:sp>
      <p:sp>
        <p:nvSpPr>
          <p:cNvPr id="5" name="Text Placeholder 4"/>
          <p:cNvSpPr>
            <a:spLocks noGrp="1"/>
          </p:cNvSpPr>
          <p:nvPr>
            <p:ph type="body" sz="quarter" idx="11" hasCustomPrompt="1"/>
          </p:nvPr>
        </p:nvSpPr>
        <p:spPr>
          <a:xfrm>
            <a:off x="1389459" y="1456896"/>
            <a:ext cx="4608115" cy="1084543"/>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3" name="Straight Connector 12">
            <a:extLst>
              <a:ext uri="{FF2B5EF4-FFF2-40B4-BE49-F238E27FC236}">
                <a16:creationId xmlns:a16="http://schemas.microsoft.com/office/drawing/2014/main" id="{B2BC2D45-166A-42A4-BFA4-B0E61DE53CD1}"/>
              </a:ext>
              <a:ext uri="{C183D7F6-B498-43B3-948B-1728B52AA6E4}">
                <adec:decorative xmlns:adec="http://schemas.microsoft.com/office/drawing/2017/decorative" val="1"/>
              </a:ext>
            </a:extLst>
          </p:cNvPr>
          <p:cNvCxnSpPr>
            <a:cxnSpLocks/>
          </p:cNvCxnSpPr>
          <p:nvPr userDrawn="1"/>
        </p:nvCxnSpPr>
        <p:spPr>
          <a:xfrm>
            <a:off x="1390327" y="2745493"/>
            <a:ext cx="45858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949547"/>
            <a:ext cx="4608115" cy="1084543"/>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C17E5589-50A4-4ADA-A3D2-DFB8558FE78E}"/>
              </a:ext>
              <a:ext uri="{C183D7F6-B498-43B3-948B-1728B52AA6E4}">
                <adec:decorative xmlns:adec="http://schemas.microsoft.com/office/drawing/2017/decorative" val="1"/>
              </a:ext>
            </a:extLst>
          </p:cNvPr>
          <p:cNvCxnSpPr>
            <a:cxnSpLocks/>
          </p:cNvCxnSpPr>
          <p:nvPr userDrawn="1"/>
        </p:nvCxnSpPr>
        <p:spPr>
          <a:xfrm>
            <a:off x="1390327" y="4238144"/>
            <a:ext cx="45858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4442200"/>
            <a:ext cx="4608115" cy="1084543"/>
          </a:xfrm>
          <a:prstGeom prst="rect">
            <a:avLst/>
          </a:prstGeom>
        </p:spPr>
        <p:txBody>
          <a:bodyPr wrap="square" lIns="0" tIns="0" rIns="0" bIns="0" anchor="t">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9" name="Text Placeholder 4">
            <a:extLst>
              <a:ext uri="{FF2B5EF4-FFF2-40B4-BE49-F238E27FC236}">
                <a16:creationId xmlns:a16="http://schemas.microsoft.com/office/drawing/2014/main" id="{54CEFA1A-4B05-414F-9E00-66A809EDEFE4}"/>
              </a:ext>
            </a:extLst>
          </p:cNvPr>
          <p:cNvSpPr>
            <a:spLocks noGrp="1"/>
          </p:cNvSpPr>
          <p:nvPr>
            <p:ph type="body" sz="quarter" idx="31" hasCustomPrompt="1"/>
          </p:nvPr>
        </p:nvSpPr>
        <p:spPr>
          <a:xfrm>
            <a:off x="7164782" y="1456896"/>
            <a:ext cx="4608576" cy="1084543"/>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599F4609-3CD7-4077-B992-04F71C504EF4}"/>
              </a:ext>
              <a:ext uri="{C183D7F6-B498-43B3-948B-1728B52AA6E4}">
                <adec:decorative xmlns:adec="http://schemas.microsoft.com/office/drawing/2017/decorative" val="1"/>
              </a:ext>
            </a:extLst>
          </p:cNvPr>
          <p:cNvCxnSpPr>
            <a:cxnSpLocks/>
          </p:cNvCxnSpPr>
          <p:nvPr userDrawn="1"/>
        </p:nvCxnSpPr>
        <p:spPr>
          <a:xfrm>
            <a:off x="7164782" y="2745493"/>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0" name="Text Placeholder 4">
            <a:extLst>
              <a:ext uri="{FF2B5EF4-FFF2-40B4-BE49-F238E27FC236}">
                <a16:creationId xmlns:a16="http://schemas.microsoft.com/office/drawing/2014/main" id="{02C874C0-C1A3-4ED0-BF17-8BE11B4FE347}"/>
              </a:ext>
            </a:extLst>
          </p:cNvPr>
          <p:cNvSpPr>
            <a:spLocks noGrp="1"/>
          </p:cNvSpPr>
          <p:nvPr>
            <p:ph type="body" sz="quarter" idx="32" hasCustomPrompt="1"/>
          </p:nvPr>
        </p:nvSpPr>
        <p:spPr>
          <a:xfrm>
            <a:off x="7164782" y="2949547"/>
            <a:ext cx="4608576" cy="1084543"/>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9" name="Straight Connector 18">
            <a:extLst>
              <a:ext uri="{FF2B5EF4-FFF2-40B4-BE49-F238E27FC236}">
                <a16:creationId xmlns:a16="http://schemas.microsoft.com/office/drawing/2014/main" id="{0C2F439E-21AC-47A7-8FF2-2B3B30023C2D}"/>
              </a:ext>
              <a:ext uri="{C183D7F6-B498-43B3-948B-1728B52AA6E4}">
                <adec:decorative xmlns:adec="http://schemas.microsoft.com/office/drawing/2017/decorative" val="1"/>
              </a:ext>
            </a:extLst>
          </p:cNvPr>
          <p:cNvCxnSpPr>
            <a:cxnSpLocks/>
          </p:cNvCxnSpPr>
          <p:nvPr userDrawn="1"/>
        </p:nvCxnSpPr>
        <p:spPr>
          <a:xfrm>
            <a:off x="7164782" y="4238144"/>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1" name="Text Placeholder 4">
            <a:extLst>
              <a:ext uri="{FF2B5EF4-FFF2-40B4-BE49-F238E27FC236}">
                <a16:creationId xmlns:a16="http://schemas.microsoft.com/office/drawing/2014/main" id="{701E062B-EA26-4EF1-AF73-1C12084A43D1}"/>
              </a:ext>
            </a:extLst>
          </p:cNvPr>
          <p:cNvSpPr>
            <a:spLocks noGrp="1"/>
          </p:cNvSpPr>
          <p:nvPr>
            <p:ph type="body" sz="quarter" idx="33" hasCustomPrompt="1"/>
          </p:nvPr>
        </p:nvSpPr>
        <p:spPr>
          <a:xfrm>
            <a:off x="7164782" y="4442200"/>
            <a:ext cx="4608576" cy="1084543"/>
          </a:xfrm>
          <a:prstGeom prst="rect">
            <a:avLst/>
          </a:prstGeom>
        </p:spPr>
        <p:txBody>
          <a:bodyPr wrap="square" lIns="0" tIns="0" rIns="0" bIns="0" anchor="t">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7" name="Footer Placeholder 1">
            <a:extLst>
              <a:ext uri="{FF2B5EF4-FFF2-40B4-BE49-F238E27FC236}">
                <a16:creationId xmlns:a16="http://schemas.microsoft.com/office/drawing/2014/main" id="{C7F30D2F-8DA3-4CC5-9423-292C558FE3FB}"/>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597310490"/>
      </p:ext>
    </p:extLst>
  </p:cSld>
  <p:clrMapOvr>
    <a:masterClrMapping/>
  </p:clrMapOvr>
  <p:transition>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ext option- Text five rows &amp; 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five rows &amp; two columns</a:t>
            </a:r>
          </a:p>
        </p:txBody>
      </p:sp>
      <p:sp>
        <p:nvSpPr>
          <p:cNvPr id="5" name="Text Placeholder 4"/>
          <p:cNvSpPr>
            <a:spLocks noGrp="1"/>
          </p:cNvSpPr>
          <p:nvPr>
            <p:ph type="body" sz="quarter" idx="11" hasCustomPrompt="1"/>
          </p:nvPr>
        </p:nvSpPr>
        <p:spPr>
          <a:xfrm>
            <a:off x="1389459" y="1456896"/>
            <a:ext cx="4608576" cy="680196"/>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3" name="Straight Connector 12">
            <a:extLst>
              <a:ext uri="{FF2B5EF4-FFF2-40B4-BE49-F238E27FC236}">
                <a16:creationId xmlns:a16="http://schemas.microsoft.com/office/drawing/2014/main" id="{99FD6DBF-9FC0-43E4-BB25-187F987ED548}"/>
              </a:ext>
              <a:ext uri="{C183D7F6-B498-43B3-948B-1728B52AA6E4}">
                <adec:decorative xmlns:adec="http://schemas.microsoft.com/office/drawing/2017/decorative" val="1"/>
              </a:ext>
            </a:extLst>
          </p:cNvPr>
          <p:cNvCxnSpPr>
            <a:cxnSpLocks/>
          </p:cNvCxnSpPr>
          <p:nvPr userDrawn="1"/>
        </p:nvCxnSpPr>
        <p:spPr>
          <a:xfrm>
            <a:off x="1389459" y="2220480"/>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303868"/>
            <a:ext cx="4608576" cy="680196"/>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BCEDF675-8A34-4183-9100-9743BB5854C2}"/>
              </a:ext>
              <a:ext uri="{C183D7F6-B498-43B3-948B-1728B52AA6E4}">
                <adec:decorative xmlns:adec="http://schemas.microsoft.com/office/drawing/2017/decorative" val="1"/>
              </a:ext>
            </a:extLst>
          </p:cNvPr>
          <p:cNvCxnSpPr>
            <a:cxnSpLocks/>
          </p:cNvCxnSpPr>
          <p:nvPr userDrawn="1"/>
        </p:nvCxnSpPr>
        <p:spPr>
          <a:xfrm>
            <a:off x="1389459" y="3067452"/>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3150840"/>
            <a:ext cx="4608576" cy="68019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389062B4-E38A-48D0-9FC3-A198B27C2B9D}"/>
              </a:ext>
              <a:ext uri="{C183D7F6-B498-43B3-948B-1728B52AA6E4}">
                <adec:decorative xmlns:adec="http://schemas.microsoft.com/office/drawing/2017/decorative" val="1"/>
              </a:ext>
            </a:extLst>
          </p:cNvPr>
          <p:cNvCxnSpPr>
            <a:cxnSpLocks/>
          </p:cNvCxnSpPr>
          <p:nvPr userDrawn="1"/>
        </p:nvCxnSpPr>
        <p:spPr>
          <a:xfrm>
            <a:off x="1389459" y="3914424"/>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389459" y="3997812"/>
            <a:ext cx="4608576" cy="68019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9" name="Straight Connector 18">
            <a:extLst>
              <a:ext uri="{FF2B5EF4-FFF2-40B4-BE49-F238E27FC236}">
                <a16:creationId xmlns:a16="http://schemas.microsoft.com/office/drawing/2014/main" id="{0FBA8527-2F9F-46AE-A168-2E369F0A4E4C}"/>
              </a:ext>
              <a:ext uri="{C183D7F6-B498-43B3-948B-1728B52AA6E4}">
                <adec:decorative xmlns:adec="http://schemas.microsoft.com/office/drawing/2017/decorative" val="1"/>
              </a:ext>
            </a:extLst>
          </p:cNvPr>
          <p:cNvCxnSpPr>
            <a:cxnSpLocks/>
          </p:cNvCxnSpPr>
          <p:nvPr userDrawn="1"/>
        </p:nvCxnSpPr>
        <p:spPr>
          <a:xfrm>
            <a:off x="1389459" y="4761396"/>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389459" y="4844781"/>
            <a:ext cx="4608576" cy="68019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9" name="Text Placeholder 4">
            <a:extLst>
              <a:ext uri="{FF2B5EF4-FFF2-40B4-BE49-F238E27FC236}">
                <a16:creationId xmlns:a16="http://schemas.microsoft.com/office/drawing/2014/main" id="{54CEFA1A-4B05-414F-9E00-66A809EDEFE4}"/>
              </a:ext>
            </a:extLst>
          </p:cNvPr>
          <p:cNvSpPr>
            <a:spLocks noGrp="1"/>
          </p:cNvSpPr>
          <p:nvPr>
            <p:ph type="body" sz="quarter" idx="31" hasCustomPrompt="1"/>
          </p:nvPr>
        </p:nvSpPr>
        <p:spPr>
          <a:xfrm>
            <a:off x="7164782" y="1456896"/>
            <a:ext cx="4608576" cy="680196"/>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1" name="Straight Connector 20">
            <a:extLst>
              <a:ext uri="{FF2B5EF4-FFF2-40B4-BE49-F238E27FC236}">
                <a16:creationId xmlns:a16="http://schemas.microsoft.com/office/drawing/2014/main" id="{8B458FFC-8336-43D5-A0E5-A4CEF85D5F6D}"/>
              </a:ext>
              <a:ext uri="{C183D7F6-B498-43B3-948B-1728B52AA6E4}">
                <adec:decorative xmlns:adec="http://schemas.microsoft.com/office/drawing/2017/decorative" val="1"/>
              </a:ext>
            </a:extLst>
          </p:cNvPr>
          <p:cNvCxnSpPr>
            <a:cxnSpLocks/>
          </p:cNvCxnSpPr>
          <p:nvPr userDrawn="1"/>
        </p:nvCxnSpPr>
        <p:spPr>
          <a:xfrm>
            <a:off x="7164782" y="2220480"/>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0" name="Text Placeholder 4">
            <a:extLst>
              <a:ext uri="{FF2B5EF4-FFF2-40B4-BE49-F238E27FC236}">
                <a16:creationId xmlns:a16="http://schemas.microsoft.com/office/drawing/2014/main" id="{02C874C0-C1A3-4ED0-BF17-8BE11B4FE347}"/>
              </a:ext>
            </a:extLst>
          </p:cNvPr>
          <p:cNvSpPr>
            <a:spLocks noGrp="1"/>
          </p:cNvSpPr>
          <p:nvPr>
            <p:ph type="body" sz="quarter" idx="32" hasCustomPrompt="1"/>
          </p:nvPr>
        </p:nvSpPr>
        <p:spPr>
          <a:xfrm>
            <a:off x="7164782" y="2303868"/>
            <a:ext cx="4608576" cy="680196"/>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2" name="Straight Connector 21">
            <a:extLst>
              <a:ext uri="{FF2B5EF4-FFF2-40B4-BE49-F238E27FC236}">
                <a16:creationId xmlns:a16="http://schemas.microsoft.com/office/drawing/2014/main" id="{A8128678-7D34-47E0-BE94-ECE7CD383DD9}"/>
              </a:ext>
              <a:ext uri="{C183D7F6-B498-43B3-948B-1728B52AA6E4}">
                <adec:decorative xmlns:adec="http://schemas.microsoft.com/office/drawing/2017/decorative" val="1"/>
              </a:ext>
            </a:extLst>
          </p:cNvPr>
          <p:cNvCxnSpPr>
            <a:cxnSpLocks/>
          </p:cNvCxnSpPr>
          <p:nvPr userDrawn="1"/>
        </p:nvCxnSpPr>
        <p:spPr>
          <a:xfrm>
            <a:off x="7164782" y="3067452"/>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1" name="Text Placeholder 4">
            <a:extLst>
              <a:ext uri="{FF2B5EF4-FFF2-40B4-BE49-F238E27FC236}">
                <a16:creationId xmlns:a16="http://schemas.microsoft.com/office/drawing/2014/main" id="{701E062B-EA26-4EF1-AF73-1C12084A43D1}"/>
              </a:ext>
            </a:extLst>
          </p:cNvPr>
          <p:cNvSpPr>
            <a:spLocks noGrp="1"/>
          </p:cNvSpPr>
          <p:nvPr>
            <p:ph type="body" sz="quarter" idx="33" hasCustomPrompt="1"/>
          </p:nvPr>
        </p:nvSpPr>
        <p:spPr>
          <a:xfrm>
            <a:off x="7164782" y="3150840"/>
            <a:ext cx="4608576" cy="68019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3" name="Straight Connector 22">
            <a:extLst>
              <a:ext uri="{FF2B5EF4-FFF2-40B4-BE49-F238E27FC236}">
                <a16:creationId xmlns:a16="http://schemas.microsoft.com/office/drawing/2014/main" id="{70E98085-E858-4C10-983A-14182332938A}"/>
              </a:ext>
              <a:ext uri="{C183D7F6-B498-43B3-948B-1728B52AA6E4}">
                <adec:decorative xmlns:adec="http://schemas.microsoft.com/office/drawing/2017/decorative" val="1"/>
              </a:ext>
            </a:extLst>
          </p:cNvPr>
          <p:cNvCxnSpPr>
            <a:cxnSpLocks/>
          </p:cNvCxnSpPr>
          <p:nvPr userDrawn="1"/>
        </p:nvCxnSpPr>
        <p:spPr>
          <a:xfrm>
            <a:off x="7164782" y="3914424"/>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2" name="Text Placeholder 4">
            <a:extLst>
              <a:ext uri="{FF2B5EF4-FFF2-40B4-BE49-F238E27FC236}">
                <a16:creationId xmlns:a16="http://schemas.microsoft.com/office/drawing/2014/main" id="{234777AC-02E0-4220-86CD-507697625215}"/>
              </a:ext>
            </a:extLst>
          </p:cNvPr>
          <p:cNvSpPr>
            <a:spLocks noGrp="1"/>
          </p:cNvSpPr>
          <p:nvPr>
            <p:ph type="body" sz="quarter" idx="34" hasCustomPrompt="1"/>
          </p:nvPr>
        </p:nvSpPr>
        <p:spPr>
          <a:xfrm>
            <a:off x="7164782" y="3997812"/>
            <a:ext cx="4608576" cy="68019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4" name="Straight Connector 23">
            <a:extLst>
              <a:ext uri="{FF2B5EF4-FFF2-40B4-BE49-F238E27FC236}">
                <a16:creationId xmlns:a16="http://schemas.microsoft.com/office/drawing/2014/main" id="{683B0E2A-4AAD-468F-8AFA-306B72CCD47E}"/>
              </a:ext>
              <a:ext uri="{C183D7F6-B498-43B3-948B-1728B52AA6E4}">
                <adec:decorative xmlns:adec="http://schemas.microsoft.com/office/drawing/2017/decorative" val="1"/>
              </a:ext>
            </a:extLst>
          </p:cNvPr>
          <p:cNvCxnSpPr>
            <a:cxnSpLocks/>
          </p:cNvCxnSpPr>
          <p:nvPr userDrawn="1"/>
        </p:nvCxnSpPr>
        <p:spPr>
          <a:xfrm>
            <a:off x="7164782" y="4761396"/>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3" name="Text Placeholder 4">
            <a:extLst>
              <a:ext uri="{FF2B5EF4-FFF2-40B4-BE49-F238E27FC236}">
                <a16:creationId xmlns:a16="http://schemas.microsoft.com/office/drawing/2014/main" id="{74535A38-66F8-4A7C-9C33-D0D74D7212FB}"/>
              </a:ext>
            </a:extLst>
          </p:cNvPr>
          <p:cNvSpPr>
            <a:spLocks noGrp="1"/>
          </p:cNvSpPr>
          <p:nvPr>
            <p:ph type="body" sz="quarter" idx="35" hasCustomPrompt="1"/>
          </p:nvPr>
        </p:nvSpPr>
        <p:spPr>
          <a:xfrm>
            <a:off x="7164782" y="4844781"/>
            <a:ext cx="4608576" cy="68019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4" name="Footer Placeholder 1">
            <a:extLst>
              <a:ext uri="{FF2B5EF4-FFF2-40B4-BE49-F238E27FC236}">
                <a16:creationId xmlns:a16="http://schemas.microsoft.com/office/drawing/2014/main" id="{299F3FB3-BA05-48E6-AD17-EFFD842061FF}"/>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041673985"/>
      </p:ext>
    </p:extLst>
  </p:cSld>
  <p:clrMapOvr>
    <a:masterClrMapping/>
  </p:clrMapOvr>
  <p:transition>
    <p:fade/>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ext option_2 rows with subheadin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440494"/>
            <a:ext cx="11341268" cy="680196"/>
          </a:xfrm>
        </p:spPr>
        <p:txBody>
          <a:bodyPr/>
          <a:lstStyle>
            <a:lvl1pPr>
              <a:defRPr/>
            </a:lvl1pPr>
          </a:lstStyle>
          <a:p>
            <a:r>
              <a:rPr lang="en-US"/>
              <a:t>Text layout: four rows</a:t>
            </a:r>
          </a:p>
        </p:txBody>
      </p:sp>
      <p:sp>
        <p:nvSpPr>
          <p:cNvPr id="6" name="Text Placeholder 5">
            <a:extLst>
              <a:ext uri="{FF2B5EF4-FFF2-40B4-BE49-F238E27FC236}">
                <a16:creationId xmlns:a16="http://schemas.microsoft.com/office/drawing/2014/main" id="{EB98E8DE-0491-4598-AAA1-CD35695840E7}"/>
              </a:ext>
            </a:extLst>
          </p:cNvPr>
          <p:cNvSpPr>
            <a:spLocks noGrp="1"/>
          </p:cNvSpPr>
          <p:nvPr>
            <p:ph type="body" sz="quarter" idx="17" hasCustomPrompt="1"/>
          </p:nvPr>
        </p:nvSpPr>
        <p:spPr>
          <a:xfrm>
            <a:off x="418643" y="1168400"/>
            <a:ext cx="11341267" cy="307777"/>
          </a:xfrm>
          <a:prstGeom prst="rect">
            <a:avLst/>
          </a:prstGeom>
        </p:spPr>
        <p:txBody>
          <a:bodyPr vert="horz" lIns="0" tIns="0" rIns="0" bIns="0" rtlCol="0">
            <a:spAutoFit/>
          </a:bodyPr>
          <a:lstStyle>
            <a:lvl1pPr>
              <a:defRPr lang="en-US" sz="2000" dirty="0"/>
            </a:lvl1pPr>
          </a:lstStyle>
          <a:p>
            <a:pPr lvl="0"/>
            <a:r>
              <a:rPr lang="en-US"/>
              <a:t>Add text here</a:t>
            </a:r>
          </a:p>
        </p:txBody>
      </p:sp>
      <p:sp>
        <p:nvSpPr>
          <p:cNvPr id="5" name="Text Placeholder 4"/>
          <p:cNvSpPr>
            <a:spLocks noGrp="1"/>
          </p:cNvSpPr>
          <p:nvPr>
            <p:ph type="body" sz="quarter" idx="11" hasCustomPrompt="1"/>
          </p:nvPr>
        </p:nvSpPr>
        <p:spPr>
          <a:xfrm>
            <a:off x="1389459" y="1961322"/>
            <a:ext cx="10383899" cy="658368"/>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9EBE6B1A-FAB8-401E-9D5D-DF0AEF8510BC}"/>
              </a:ext>
              <a:ext uri="{C183D7F6-B498-43B3-948B-1728B52AA6E4}">
                <adec:decorative xmlns:adec="http://schemas.microsoft.com/office/drawing/2017/decorative" val="1"/>
              </a:ext>
            </a:extLst>
          </p:cNvPr>
          <p:cNvCxnSpPr>
            <a:cxnSpLocks/>
          </p:cNvCxnSpPr>
          <p:nvPr userDrawn="1"/>
        </p:nvCxnSpPr>
        <p:spPr>
          <a:xfrm>
            <a:off x="1389695" y="2763870"/>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9" name="Text Placeholder 4">
            <a:extLst>
              <a:ext uri="{FF2B5EF4-FFF2-40B4-BE49-F238E27FC236}">
                <a16:creationId xmlns:a16="http://schemas.microsoft.com/office/drawing/2014/main" id="{3C7167C2-B8AD-42C6-B0C0-09AF8C1B00B5}"/>
              </a:ext>
            </a:extLst>
          </p:cNvPr>
          <p:cNvSpPr>
            <a:spLocks noGrp="1"/>
          </p:cNvSpPr>
          <p:nvPr>
            <p:ph type="body" sz="quarter" idx="15" hasCustomPrompt="1"/>
          </p:nvPr>
        </p:nvSpPr>
        <p:spPr>
          <a:xfrm>
            <a:off x="1389459" y="2908050"/>
            <a:ext cx="10383899" cy="658368"/>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4" name="Footer Placeholder 1">
            <a:extLst>
              <a:ext uri="{FF2B5EF4-FFF2-40B4-BE49-F238E27FC236}">
                <a16:creationId xmlns:a16="http://schemas.microsoft.com/office/drawing/2014/main" id="{CB3A300F-58D1-4152-B258-F80AED027D7F}"/>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594579868"/>
      </p:ext>
    </p:extLst>
  </p:cSld>
  <p:clrMapOvr>
    <a:masterClrMapping/>
  </p:clrMapOvr>
  <p:transition>
    <p:fade/>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ext option_3 rows with subheadin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440494"/>
            <a:ext cx="11341268" cy="680196"/>
          </a:xfrm>
        </p:spPr>
        <p:txBody>
          <a:bodyPr/>
          <a:lstStyle>
            <a:lvl1pPr>
              <a:defRPr/>
            </a:lvl1pPr>
          </a:lstStyle>
          <a:p>
            <a:r>
              <a:rPr lang="en-US"/>
              <a:t>Text layout: four rows</a:t>
            </a:r>
          </a:p>
        </p:txBody>
      </p:sp>
      <p:sp>
        <p:nvSpPr>
          <p:cNvPr id="11" name="Text Placeholder 5">
            <a:extLst>
              <a:ext uri="{FF2B5EF4-FFF2-40B4-BE49-F238E27FC236}">
                <a16:creationId xmlns:a16="http://schemas.microsoft.com/office/drawing/2014/main" id="{F7BF94CC-2D76-4590-8D23-583370E56601}"/>
              </a:ext>
            </a:extLst>
          </p:cNvPr>
          <p:cNvSpPr>
            <a:spLocks noGrp="1"/>
          </p:cNvSpPr>
          <p:nvPr>
            <p:ph type="body" sz="quarter" idx="18" hasCustomPrompt="1"/>
          </p:nvPr>
        </p:nvSpPr>
        <p:spPr>
          <a:xfrm>
            <a:off x="418643" y="1168400"/>
            <a:ext cx="11341267" cy="307777"/>
          </a:xfrm>
          <a:prstGeom prst="rect">
            <a:avLst/>
          </a:prstGeom>
        </p:spPr>
        <p:txBody>
          <a:bodyPr vert="horz" lIns="0" tIns="0" rIns="0" bIns="0" rtlCol="0">
            <a:spAutoFit/>
          </a:bodyPr>
          <a:lstStyle>
            <a:lvl1pPr>
              <a:defRPr lang="en-US" sz="2000" dirty="0"/>
            </a:lvl1pPr>
          </a:lstStyle>
          <a:p>
            <a:pPr lvl="0"/>
            <a:r>
              <a:rPr lang="en-US"/>
              <a:t>Add text here</a:t>
            </a:r>
          </a:p>
        </p:txBody>
      </p:sp>
      <p:sp>
        <p:nvSpPr>
          <p:cNvPr id="5" name="Text Placeholder 4"/>
          <p:cNvSpPr>
            <a:spLocks noGrp="1"/>
          </p:cNvSpPr>
          <p:nvPr>
            <p:ph type="body" sz="quarter" idx="11" hasCustomPrompt="1"/>
          </p:nvPr>
        </p:nvSpPr>
        <p:spPr>
          <a:xfrm>
            <a:off x="1389459" y="1961322"/>
            <a:ext cx="10383899" cy="658368"/>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userDrawn="1"/>
        </p:nvCxnSpPr>
        <p:spPr>
          <a:xfrm>
            <a:off x="1389695" y="2763870"/>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908050"/>
            <a:ext cx="10383899" cy="658368"/>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3359E8F-F4BC-46D9-A456-1AEF499C6D31}"/>
              </a:ext>
              <a:ext uri="{C183D7F6-B498-43B3-948B-1728B52AA6E4}">
                <adec:decorative xmlns:adec="http://schemas.microsoft.com/office/drawing/2017/decorative" val="1"/>
              </a:ext>
            </a:extLst>
          </p:cNvPr>
          <p:cNvCxnSpPr>
            <a:cxnSpLocks/>
          </p:cNvCxnSpPr>
          <p:nvPr userDrawn="1"/>
        </p:nvCxnSpPr>
        <p:spPr>
          <a:xfrm>
            <a:off x="1389695" y="3710598"/>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3854778"/>
            <a:ext cx="10383899" cy="658368"/>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4" name="Footer Placeholder 1">
            <a:extLst>
              <a:ext uri="{FF2B5EF4-FFF2-40B4-BE49-F238E27FC236}">
                <a16:creationId xmlns:a16="http://schemas.microsoft.com/office/drawing/2014/main" id="{603E4A63-916B-46C0-8814-35F99E0A4F76}"/>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918688402"/>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Title slide 4 with graphic">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F7E4AC65-3150-034F-B089-A8B21D5F2E61}"/>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3600" strike="noStrike" spc="-49" baseline="0">
                <a:solidFill>
                  <a:schemeClr val="tx1"/>
                </a:solidFill>
              </a:defRPr>
            </a:lvl1pPr>
          </a:lstStyle>
          <a:p>
            <a:r>
              <a:rPr lang="en-US"/>
              <a:t>Microsoft Azure title</a:t>
            </a:r>
          </a:p>
        </p:txBody>
      </p:sp>
      <p:sp>
        <p:nvSpPr>
          <p:cNvPr id="6" name="Text Placeholder 10">
            <a:extLst>
              <a:ext uri="{FF2B5EF4-FFF2-40B4-BE49-F238E27FC236}">
                <a16:creationId xmlns:a16="http://schemas.microsoft.com/office/drawing/2014/main" id="{29B09652-4E45-F04D-8357-20491F718B1A}"/>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chemeClr val="tx1"/>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pic>
        <p:nvPicPr>
          <p:cNvPr id="2" name="Picture 1" descr="Microsoft Azure logo">
            <a:extLst>
              <a:ext uri="{FF2B5EF4-FFF2-40B4-BE49-F238E27FC236}">
                <a16:creationId xmlns:a16="http://schemas.microsoft.com/office/drawing/2014/main" id="{FA6DB1E0-DB27-42BC-BA66-1A760537ACFA}"/>
              </a:ext>
            </a:extLst>
          </p:cNvPr>
          <p:cNvPicPr>
            <a:picLocks noChangeAspect="1"/>
          </p:cNvPicPr>
          <p:nvPr userDrawn="1"/>
        </p:nvPicPr>
        <p:blipFill>
          <a:blip r:embed="rId2"/>
          <a:stretch>
            <a:fillRect/>
          </a:stretch>
        </p:blipFill>
        <p:spPr>
          <a:xfrm>
            <a:off x="136885" y="159691"/>
            <a:ext cx="2635247" cy="871753"/>
          </a:xfrm>
          <a:prstGeom prst="rect">
            <a:avLst/>
          </a:prstGeom>
        </p:spPr>
      </p:pic>
      <p:sp>
        <p:nvSpPr>
          <p:cNvPr id="50" name="Rectangle 49">
            <a:extLst>
              <a:ext uri="{FF2B5EF4-FFF2-40B4-BE49-F238E27FC236}">
                <a16:creationId xmlns:a16="http://schemas.microsoft.com/office/drawing/2014/main" id="{37A90BB7-A791-4B6C-91BF-8EF300476D7D}"/>
              </a:ext>
            </a:extLst>
          </p:cNvPr>
          <p:cNvSpPr/>
          <p:nvPr userDrawn="1"/>
        </p:nvSpPr>
        <p:spPr bwMode="auto">
          <a:xfrm>
            <a:off x="6229842" y="0"/>
            <a:ext cx="5962158" cy="6858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pic>
        <p:nvPicPr>
          <p:cNvPr id="51" name="Picture 50">
            <a:extLst>
              <a:ext uri="{FF2B5EF4-FFF2-40B4-BE49-F238E27FC236}">
                <a16:creationId xmlns:a16="http://schemas.microsoft.com/office/drawing/2014/main" id="{C19A079F-8B9D-449D-B420-F4EF7A1D5E94}"/>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a:off x="6111901" y="0"/>
            <a:ext cx="6080099" cy="6858000"/>
          </a:xfrm>
          <a:prstGeom prst="rect">
            <a:avLst/>
          </a:prstGeom>
        </p:spPr>
      </p:pic>
      <p:grpSp>
        <p:nvGrpSpPr>
          <p:cNvPr id="52" name="Graphic 1">
            <a:extLst>
              <a:ext uri="{FF2B5EF4-FFF2-40B4-BE49-F238E27FC236}">
                <a16:creationId xmlns:a16="http://schemas.microsoft.com/office/drawing/2014/main" id="{5A01E4FF-5A22-4C56-92F1-ED8F3BCB3235}"/>
              </a:ext>
            </a:extLst>
          </p:cNvPr>
          <p:cNvGrpSpPr/>
          <p:nvPr userDrawn="1"/>
        </p:nvGrpSpPr>
        <p:grpSpPr>
          <a:xfrm>
            <a:off x="6600946" y="859776"/>
            <a:ext cx="5148588" cy="5138447"/>
            <a:chOff x="5179859" y="2459480"/>
            <a:chExt cx="2077534" cy="2073148"/>
          </a:xfrm>
          <a:gradFill>
            <a:gsLst>
              <a:gs pos="100000">
                <a:schemeClr val="tx2"/>
              </a:gs>
              <a:gs pos="23000">
                <a:schemeClr val="accent5"/>
              </a:gs>
            </a:gsLst>
            <a:lin ang="10800000" scaled="1"/>
          </a:gradFill>
        </p:grpSpPr>
        <p:sp>
          <p:nvSpPr>
            <p:cNvPr id="53" name="Freeform: Shape 52">
              <a:extLst>
                <a:ext uri="{FF2B5EF4-FFF2-40B4-BE49-F238E27FC236}">
                  <a16:creationId xmlns:a16="http://schemas.microsoft.com/office/drawing/2014/main" id="{C711E0EF-4FC5-4891-9FB4-432207A728CB}"/>
                </a:ext>
              </a:extLst>
            </p:cNvPr>
            <p:cNvSpPr/>
            <p:nvPr/>
          </p:nvSpPr>
          <p:spPr>
            <a:xfrm>
              <a:off x="5496685" y="2820334"/>
              <a:ext cx="1592644" cy="1616092"/>
            </a:xfrm>
            <a:custGeom>
              <a:avLst/>
              <a:gdLst>
                <a:gd name="connsiteX0" fmla="*/ 1132079 w 1592644"/>
                <a:gd name="connsiteY0" fmla="*/ 1616093 h 1616092"/>
                <a:gd name="connsiteX1" fmla="*/ 1023494 w 1592644"/>
                <a:gd name="connsiteY1" fmla="*/ 1573230 h 1616092"/>
                <a:gd name="connsiteX2" fmla="*/ 50991 w 1592644"/>
                <a:gd name="connsiteY2" fmla="*/ 665498 h 1616092"/>
                <a:gd name="connsiteX3" fmla="*/ 4319 w 1592644"/>
                <a:gd name="connsiteY3" fmla="*/ 513098 h 1616092"/>
                <a:gd name="connsiteX4" fmla="*/ 112904 w 1592644"/>
                <a:gd name="connsiteY4" fmla="*/ 395940 h 1616092"/>
                <a:gd name="connsiteX5" fmla="*/ 1385444 w 1592644"/>
                <a:gd name="connsiteY5" fmla="*/ 7320 h 1616092"/>
                <a:gd name="connsiteX6" fmla="*/ 1541654 w 1592644"/>
                <a:gd name="connsiteY6" fmla="*/ 43515 h 1616092"/>
                <a:gd name="connsiteX7" fmla="*/ 1588326 w 1592644"/>
                <a:gd name="connsiteY7" fmla="*/ 195915 h 1616092"/>
                <a:gd name="connsiteX8" fmla="*/ 1289241 w 1592644"/>
                <a:gd name="connsiteY8" fmla="*/ 1492268 h 1616092"/>
                <a:gd name="connsiteX9" fmla="*/ 1180656 w 1592644"/>
                <a:gd name="connsiteY9" fmla="*/ 1609425 h 1616092"/>
                <a:gd name="connsiteX10" fmla="*/ 1132079 w 1592644"/>
                <a:gd name="connsiteY10" fmla="*/ 1616093 h 1616092"/>
                <a:gd name="connsiteX11" fmla="*/ 54801 w 1592644"/>
                <a:gd name="connsiteY11" fmla="*/ 661688 h 1616092"/>
                <a:gd name="connsiteX12" fmla="*/ 1028256 w 1592644"/>
                <a:gd name="connsiteY12" fmla="*/ 1569420 h 1616092"/>
                <a:gd name="connsiteX13" fmla="*/ 1178751 w 1592644"/>
                <a:gd name="connsiteY13" fmla="*/ 1603710 h 1616092"/>
                <a:gd name="connsiteX14" fmla="*/ 1284479 w 1592644"/>
                <a:gd name="connsiteY14" fmla="*/ 1490363 h 1616092"/>
                <a:gd name="connsiteX15" fmla="*/ 1583564 w 1592644"/>
                <a:gd name="connsiteY15" fmla="*/ 194010 h 1616092"/>
                <a:gd name="connsiteX16" fmla="*/ 1538796 w 1592644"/>
                <a:gd name="connsiteY16" fmla="*/ 46373 h 1616092"/>
                <a:gd name="connsiteX17" fmla="*/ 1388301 w 1592644"/>
                <a:gd name="connsiteY17" fmla="*/ 12083 h 1616092"/>
                <a:gd name="connsiteX18" fmla="*/ 114809 w 1592644"/>
                <a:gd name="connsiteY18" fmla="*/ 401655 h 1616092"/>
                <a:gd name="connsiteX19" fmla="*/ 9081 w 1592644"/>
                <a:gd name="connsiteY19" fmla="*/ 515003 h 1616092"/>
                <a:gd name="connsiteX20" fmla="*/ 54801 w 1592644"/>
                <a:gd name="connsiteY20" fmla="*/ 661688 h 1616092"/>
                <a:gd name="connsiteX21" fmla="*/ 54801 w 1592644"/>
                <a:gd name="connsiteY21" fmla="*/ 661688 h 1616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2644" h="1616092">
                  <a:moveTo>
                    <a:pt x="1132079" y="1616093"/>
                  </a:moveTo>
                  <a:cubicBezTo>
                    <a:pt x="1092074" y="1616093"/>
                    <a:pt x="1053974" y="1600853"/>
                    <a:pt x="1023494" y="1573230"/>
                  </a:cubicBezTo>
                  <a:lnTo>
                    <a:pt x="50991" y="665498"/>
                  </a:lnTo>
                  <a:cubicBezTo>
                    <a:pt x="9081" y="626445"/>
                    <a:pt x="-9016" y="569295"/>
                    <a:pt x="4319" y="513098"/>
                  </a:cubicBezTo>
                  <a:cubicBezTo>
                    <a:pt x="17654" y="456900"/>
                    <a:pt x="57659" y="413085"/>
                    <a:pt x="112904" y="395940"/>
                  </a:cubicBezTo>
                  <a:lnTo>
                    <a:pt x="1385444" y="7320"/>
                  </a:lnTo>
                  <a:cubicBezTo>
                    <a:pt x="1440689" y="-9825"/>
                    <a:pt x="1498791" y="3510"/>
                    <a:pt x="1541654" y="43515"/>
                  </a:cubicBezTo>
                  <a:cubicBezTo>
                    <a:pt x="1583564" y="82568"/>
                    <a:pt x="1601661" y="139718"/>
                    <a:pt x="1588326" y="195915"/>
                  </a:cubicBezTo>
                  <a:lnTo>
                    <a:pt x="1289241" y="1492268"/>
                  </a:lnTo>
                  <a:cubicBezTo>
                    <a:pt x="1275906" y="1548465"/>
                    <a:pt x="1235901" y="1592280"/>
                    <a:pt x="1180656" y="1609425"/>
                  </a:cubicBezTo>
                  <a:cubicBezTo>
                    <a:pt x="1163511" y="1614188"/>
                    <a:pt x="1148271" y="1616093"/>
                    <a:pt x="1132079" y="1616093"/>
                  </a:cubicBezTo>
                  <a:close/>
                  <a:moveTo>
                    <a:pt x="54801" y="661688"/>
                  </a:moveTo>
                  <a:lnTo>
                    <a:pt x="1028256" y="1569420"/>
                  </a:lnTo>
                  <a:cubicBezTo>
                    <a:pt x="1069214" y="1607520"/>
                    <a:pt x="1125411" y="1620855"/>
                    <a:pt x="1178751" y="1603710"/>
                  </a:cubicBezTo>
                  <a:cubicBezTo>
                    <a:pt x="1232091" y="1587518"/>
                    <a:pt x="1271144" y="1545608"/>
                    <a:pt x="1284479" y="1490363"/>
                  </a:cubicBezTo>
                  <a:lnTo>
                    <a:pt x="1583564" y="194010"/>
                  </a:lnTo>
                  <a:cubicBezTo>
                    <a:pt x="1595946" y="139718"/>
                    <a:pt x="1578801" y="84473"/>
                    <a:pt x="1538796" y="46373"/>
                  </a:cubicBezTo>
                  <a:cubicBezTo>
                    <a:pt x="1497839" y="8273"/>
                    <a:pt x="1441641" y="-5062"/>
                    <a:pt x="1388301" y="12083"/>
                  </a:cubicBezTo>
                  <a:lnTo>
                    <a:pt x="114809" y="401655"/>
                  </a:lnTo>
                  <a:cubicBezTo>
                    <a:pt x="61469" y="417848"/>
                    <a:pt x="22416" y="459758"/>
                    <a:pt x="9081" y="515003"/>
                  </a:cubicBezTo>
                  <a:cubicBezTo>
                    <a:pt x="-3301" y="568343"/>
                    <a:pt x="13844" y="623588"/>
                    <a:pt x="54801" y="661688"/>
                  </a:cubicBezTo>
                  <a:lnTo>
                    <a:pt x="54801" y="661688"/>
                  </a:lnTo>
                  <a:close/>
                </a:path>
              </a:pathLst>
            </a:custGeom>
            <a:grpFill/>
            <a:ln w="9525" cap="flat">
              <a:noFill/>
              <a:prstDash val="solid"/>
              <a:miter/>
            </a:ln>
          </p:spPr>
          <p:txBody>
            <a:bodyPr rtlCol="0" anchor="ctr"/>
            <a:lstStyle/>
            <a:p>
              <a:endParaRPr lang="en-US" sz="1730" dirty="0"/>
            </a:p>
          </p:txBody>
        </p:sp>
        <p:sp>
          <p:nvSpPr>
            <p:cNvPr id="54" name="Freeform: Shape 53">
              <a:extLst>
                <a:ext uri="{FF2B5EF4-FFF2-40B4-BE49-F238E27FC236}">
                  <a16:creationId xmlns:a16="http://schemas.microsoft.com/office/drawing/2014/main" id="{EE57641A-AF3E-400C-8AA7-F20209F92A70}"/>
                </a:ext>
              </a:extLst>
            </p:cNvPr>
            <p:cNvSpPr/>
            <p:nvPr/>
          </p:nvSpPr>
          <p:spPr>
            <a:xfrm>
              <a:off x="5569965" y="3033304"/>
              <a:ext cx="1648967" cy="1494562"/>
            </a:xfrm>
            <a:custGeom>
              <a:avLst/>
              <a:gdLst>
                <a:gd name="connsiteX0" fmla="*/ 784479 w 1648967"/>
                <a:gd name="connsiteY0" fmla="*/ 1494562 h 1494562"/>
                <a:gd name="connsiteX1" fmla="*/ 778764 w 1648967"/>
                <a:gd name="connsiteY1" fmla="*/ 1494562 h 1494562"/>
                <a:gd name="connsiteX2" fmla="*/ 643509 w 1648967"/>
                <a:gd name="connsiteY2" fmla="*/ 1409790 h 1494562"/>
                <a:gd name="connsiteX3" fmla="*/ 18669 w 1648967"/>
                <a:gd name="connsiteY3" fmla="*/ 235357 h 1494562"/>
                <a:gd name="connsiteX4" fmla="*/ 18669 w 1648967"/>
                <a:gd name="connsiteY4" fmla="*/ 235357 h 1494562"/>
                <a:gd name="connsiteX5" fmla="*/ 24384 w 1648967"/>
                <a:gd name="connsiteY5" fmla="*/ 75337 h 1494562"/>
                <a:gd name="connsiteX6" fmla="*/ 165354 w 1648967"/>
                <a:gd name="connsiteY6" fmla="*/ 90 h 1494562"/>
                <a:gd name="connsiteX7" fmla="*/ 1495044 w 1648967"/>
                <a:gd name="connsiteY7" fmla="*/ 46762 h 1494562"/>
                <a:gd name="connsiteX8" fmla="*/ 1630299 w 1648967"/>
                <a:gd name="connsiteY8" fmla="*/ 131535 h 1494562"/>
                <a:gd name="connsiteX9" fmla="*/ 1624584 w 1648967"/>
                <a:gd name="connsiteY9" fmla="*/ 291555 h 1494562"/>
                <a:gd name="connsiteX10" fmla="*/ 919734 w 1648967"/>
                <a:gd name="connsiteY10" fmla="*/ 1419315 h 1494562"/>
                <a:gd name="connsiteX11" fmla="*/ 784479 w 1648967"/>
                <a:gd name="connsiteY11" fmla="*/ 1494562 h 1494562"/>
                <a:gd name="connsiteX12" fmla="*/ 158686 w 1648967"/>
                <a:gd name="connsiteY12" fmla="*/ 5805 h 1494562"/>
                <a:gd name="connsiteX13" fmla="*/ 28194 w 1648967"/>
                <a:gd name="connsiteY13" fmla="*/ 78195 h 1494562"/>
                <a:gd name="connsiteX14" fmla="*/ 22479 w 1648967"/>
                <a:gd name="connsiteY14" fmla="*/ 232500 h 1494562"/>
                <a:gd name="connsiteX15" fmla="*/ 22479 w 1648967"/>
                <a:gd name="connsiteY15" fmla="*/ 232500 h 1494562"/>
                <a:gd name="connsiteX16" fmla="*/ 647319 w 1648967"/>
                <a:gd name="connsiteY16" fmla="*/ 1406932 h 1494562"/>
                <a:gd name="connsiteX17" fmla="*/ 777812 w 1648967"/>
                <a:gd name="connsiteY17" fmla="*/ 1488847 h 1494562"/>
                <a:gd name="connsiteX18" fmla="*/ 914019 w 1648967"/>
                <a:gd name="connsiteY18" fmla="*/ 1416457 h 1494562"/>
                <a:gd name="connsiteX19" fmla="*/ 1618869 w 1648967"/>
                <a:gd name="connsiteY19" fmla="*/ 288697 h 1494562"/>
                <a:gd name="connsiteX20" fmla="*/ 1624584 w 1648967"/>
                <a:gd name="connsiteY20" fmla="*/ 134392 h 1494562"/>
                <a:gd name="connsiteX21" fmla="*/ 1494092 w 1648967"/>
                <a:gd name="connsiteY21" fmla="*/ 52477 h 1494562"/>
                <a:gd name="connsiteX22" fmla="*/ 164402 w 1648967"/>
                <a:gd name="connsiteY22" fmla="*/ 5805 h 1494562"/>
                <a:gd name="connsiteX23" fmla="*/ 158686 w 1648967"/>
                <a:gd name="connsiteY23" fmla="*/ 5805 h 1494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8967" h="1494562">
                  <a:moveTo>
                    <a:pt x="784479" y="1494562"/>
                  </a:moveTo>
                  <a:cubicBezTo>
                    <a:pt x="782574" y="1494562"/>
                    <a:pt x="780669" y="1494562"/>
                    <a:pt x="778764" y="1494562"/>
                  </a:cubicBezTo>
                  <a:cubicBezTo>
                    <a:pt x="720662" y="1492657"/>
                    <a:pt x="670179" y="1461225"/>
                    <a:pt x="643509" y="1409790"/>
                  </a:cubicBezTo>
                  <a:lnTo>
                    <a:pt x="18669" y="235357"/>
                  </a:lnTo>
                  <a:lnTo>
                    <a:pt x="18669" y="235357"/>
                  </a:lnTo>
                  <a:cubicBezTo>
                    <a:pt x="-8001" y="183922"/>
                    <a:pt x="-6096" y="124867"/>
                    <a:pt x="24384" y="75337"/>
                  </a:cubicBezTo>
                  <a:cubicBezTo>
                    <a:pt x="54864" y="26760"/>
                    <a:pt x="107252" y="-1815"/>
                    <a:pt x="165354" y="90"/>
                  </a:cubicBezTo>
                  <a:lnTo>
                    <a:pt x="1495044" y="46762"/>
                  </a:lnTo>
                  <a:cubicBezTo>
                    <a:pt x="1553147" y="48667"/>
                    <a:pt x="1603629" y="80100"/>
                    <a:pt x="1630299" y="131535"/>
                  </a:cubicBezTo>
                  <a:cubicBezTo>
                    <a:pt x="1656969" y="182970"/>
                    <a:pt x="1655064" y="242025"/>
                    <a:pt x="1624584" y="291555"/>
                  </a:cubicBezTo>
                  <a:lnTo>
                    <a:pt x="919734" y="1419315"/>
                  </a:lnTo>
                  <a:cubicBezTo>
                    <a:pt x="890206" y="1466940"/>
                    <a:pt x="839724" y="1494562"/>
                    <a:pt x="784479" y="1494562"/>
                  </a:cubicBezTo>
                  <a:close/>
                  <a:moveTo>
                    <a:pt x="158686" y="5805"/>
                  </a:moveTo>
                  <a:cubicBezTo>
                    <a:pt x="105347" y="5805"/>
                    <a:pt x="56769" y="32475"/>
                    <a:pt x="28194" y="78195"/>
                  </a:cubicBezTo>
                  <a:cubicBezTo>
                    <a:pt x="-1334" y="125820"/>
                    <a:pt x="-3239" y="182970"/>
                    <a:pt x="22479" y="232500"/>
                  </a:cubicBezTo>
                  <a:lnTo>
                    <a:pt x="22479" y="232500"/>
                  </a:lnTo>
                  <a:lnTo>
                    <a:pt x="647319" y="1406932"/>
                  </a:lnTo>
                  <a:cubicBezTo>
                    <a:pt x="673989" y="1456462"/>
                    <a:pt x="722567" y="1486942"/>
                    <a:pt x="777812" y="1488847"/>
                  </a:cubicBezTo>
                  <a:cubicBezTo>
                    <a:pt x="834009" y="1490752"/>
                    <a:pt x="884492" y="1464082"/>
                    <a:pt x="914019" y="1416457"/>
                  </a:cubicBezTo>
                  <a:lnTo>
                    <a:pt x="1618869" y="288697"/>
                  </a:lnTo>
                  <a:cubicBezTo>
                    <a:pt x="1648397" y="241072"/>
                    <a:pt x="1650302" y="183922"/>
                    <a:pt x="1624584" y="134392"/>
                  </a:cubicBezTo>
                  <a:cubicBezTo>
                    <a:pt x="1597914" y="84862"/>
                    <a:pt x="1549337" y="54382"/>
                    <a:pt x="1494092" y="52477"/>
                  </a:cubicBezTo>
                  <a:lnTo>
                    <a:pt x="164402" y="5805"/>
                  </a:lnTo>
                  <a:cubicBezTo>
                    <a:pt x="162497" y="5805"/>
                    <a:pt x="160592" y="5805"/>
                    <a:pt x="158686" y="5805"/>
                  </a:cubicBezTo>
                  <a:close/>
                </a:path>
              </a:pathLst>
            </a:custGeom>
            <a:grpFill/>
            <a:ln w="9525" cap="flat">
              <a:noFill/>
              <a:prstDash val="solid"/>
              <a:miter/>
            </a:ln>
          </p:spPr>
          <p:txBody>
            <a:bodyPr rtlCol="0" anchor="ctr"/>
            <a:lstStyle/>
            <a:p>
              <a:endParaRPr lang="en-US" sz="1730" dirty="0"/>
            </a:p>
          </p:txBody>
        </p:sp>
        <p:sp>
          <p:nvSpPr>
            <p:cNvPr id="55" name="Freeform: Shape 54">
              <a:extLst>
                <a:ext uri="{FF2B5EF4-FFF2-40B4-BE49-F238E27FC236}">
                  <a16:creationId xmlns:a16="http://schemas.microsoft.com/office/drawing/2014/main" id="{512C9A55-F38D-4E3B-9DE0-DD7DDD71FA33}"/>
                </a:ext>
              </a:extLst>
            </p:cNvPr>
            <p:cNvSpPr/>
            <p:nvPr/>
          </p:nvSpPr>
          <p:spPr>
            <a:xfrm>
              <a:off x="5695335" y="2890984"/>
              <a:ext cx="1562058" cy="1634024"/>
            </a:xfrm>
            <a:custGeom>
              <a:avLst/>
              <a:gdLst>
                <a:gd name="connsiteX0" fmla="*/ 368597 w 1562058"/>
                <a:gd name="connsiteY0" fmla="*/ 1634025 h 1634024"/>
                <a:gd name="connsiteX1" fmla="*/ 310494 w 1562058"/>
                <a:gd name="connsiteY1" fmla="*/ 1623547 h 1634024"/>
                <a:gd name="connsiteX2" fmla="*/ 209529 w 1562058"/>
                <a:gd name="connsiteY2" fmla="*/ 1499722 h 1634024"/>
                <a:gd name="connsiteX3" fmla="*/ 1884 w 1562058"/>
                <a:gd name="connsiteY3" fmla="*/ 185272 h 1634024"/>
                <a:gd name="connsiteX4" fmla="*/ 59034 w 1562058"/>
                <a:gd name="connsiteY4" fmla="*/ 35730 h 1634024"/>
                <a:gd name="connsiteX5" fmla="*/ 217149 w 1562058"/>
                <a:gd name="connsiteY5" fmla="*/ 10965 h 1634024"/>
                <a:gd name="connsiteX6" fmla="*/ 1459210 w 1562058"/>
                <a:gd name="connsiteY6" fmla="*/ 488167 h 1634024"/>
                <a:gd name="connsiteX7" fmla="*/ 1560174 w 1562058"/>
                <a:gd name="connsiteY7" fmla="*/ 611992 h 1634024"/>
                <a:gd name="connsiteX8" fmla="*/ 1503024 w 1562058"/>
                <a:gd name="connsiteY8" fmla="*/ 761535 h 1634024"/>
                <a:gd name="connsiteX9" fmla="*/ 469562 w 1562058"/>
                <a:gd name="connsiteY9" fmla="*/ 1598782 h 1634024"/>
                <a:gd name="connsiteX10" fmla="*/ 368597 w 1562058"/>
                <a:gd name="connsiteY10" fmla="*/ 1634025 h 1634024"/>
                <a:gd name="connsiteX11" fmla="*/ 159047 w 1562058"/>
                <a:gd name="connsiteY11" fmla="*/ 5250 h 1634024"/>
                <a:gd name="connsiteX12" fmla="*/ 62844 w 1562058"/>
                <a:gd name="connsiteY12" fmla="*/ 39540 h 1634024"/>
                <a:gd name="connsiteX13" fmla="*/ 7599 w 1562058"/>
                <a:gd name="connsiteY13" fmla="*/ 183367 h 1634024"/>
                <a:gd name="connsiteX14" fmla="*/ 215244 w 1562058"/>
                <a:gd name="connsiteY14" fmla="*/ 1497818 h 1634024"/>
                <a:gd name="connsiteX15" fmla="*/ 312399 w 1562058"/>
                <a:gd name="connsiteY15" fmla="*/ 1617832 h 1634024"/>
                <a:gd name="connsiteX16" fmla="*/ 464799 w 1562058"/>
                <a:gd name="connsiteY16" fmla="*/ 1594020 h 1634024"/>
                <a:gd name="connsiteX17" fmla="*/ 1498262 w 1562058"/>
                <a:gd name="connsiteY17" fmla="*/ 756772 h 1634024"/>
                <a:gd name="connsiteX18" fmla="*/ 1553507 w 1562058"/>
                <a:gd name="connsiteY18" fmla="*/ 612945 h 1634024"/>
                <a:gd name="connsiteX19" fmla="*/ 1456352 w 1562058"/>
                <a:gd name="connsiteY19" fmla="*/ 492930 h 1634024"/>
                <a:gd name="connsiteX20" fmla="*/ 215244 w 1562058"/>
                <a:gd name="connsiteY20" fmla="*/ 15727 h 1634024"/>
                <a:gd name="connsiteX21" fmla="*/ 159047 w 1562058"/>
                <a:gd name="connsiteY21" fmla="*/ 5250 h 1634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2058" h="1634024">
                  <a:moveTo>
                    <a:pt x="368597" y="1634025"/>
                  </a:moveTo>
                  <a:cubicBezTo>
                    <a:pt x="349547" y="1634025"/>
                    <a:pt x="329544" y="1630215"/>
                    <a:pt x="310494" y="1623547"/>
                  </a:cubicBezTo>
                  <a:cubicBezTo>
                    <a:pt x="256202" y="1602593"/>
                    <a:pt x="219054" y="1556872"/>
                    <a:pt x="209529" y="1499722"/>
                  </a:cubicBezTo>
                  <a:lnTo>
                    <a:pt x="1884" y="185272"/>
                  </a:lnTo>
                  <a:cubicBezTo>
                    <a:pt x="-6688" y="128122"/>
                    <a:pt x="14267" y="72877"/>
                    <a:pt x="59034" y="35730"/>
                  </a:cubicBezTo>
                  <a:cubicBezTo>
                    <a:pt x="103802" y="-465"/>
                    <a:pt x="162857" y="-9990"/>
                    <a:pt x="217149" y="10965"/>
                  </a:cubicBezTo>
                  <a:lnTo>
                    <a:pt x="1459210" y="488167"/>
                  </a:lnTo>
                  <a:cubicBezTo>
                    <a:pt x="1513502" y="509122"/>
                    <a:pt x="1550649" y="554842"/>
                    <a:pt x="1560174" y="611992"/>
                  </a:cubicBezTo>
                  <a:cubicBezTo>
                    <a:pt x="1568747" y="669142"/>
                    <a:pt x="1547792" y="724387"/>
                    <a:pt x="1503024" y="761535"/>
                  </a:cubicBezTo>
                  <a:lnTo>
                    <a:pt x="469562" y="1598782"/>
                  </a:lnTo>
                  <a:cubicBezTo>
                    <a:pt x="439082" y="1621643"/>
                    <a:pt x="404792" y="1634025"/>
                    <a:pt x="368597" y="1634025"/>
                  </a:cubicBezTo>
                  <a:close/>
                  <a:moveTo>
                    <a:pt x="159047" y="5250"/>
                  </a:moveTo>
                  <a:cubicBezTo>
                    <a:pt x="124757" y="5250"/>
                    <a:pt x="90467" y="16680"/>
                    <a:pt x="62844" y="39540"/>
                  </a:cubicBezTo>
                  <a:cubicBezTo>
                    <a:pt x="19029" y="74782"/>
                    <a:pt x="-973" y="128122"/>
                    <a:pt x="7599" y="183367"/>
                  </a:cubicBezTo>
                  <a:lnTo>
                    <a:pt x="215244" y="1497818"/>
                  </a:lnTo>
                  <a:cubicBezTo>
                    <a:pt x="223817" y="1553062"/>
                    <a:pt x="260012" y="1597830"/>
                    <a:pt x="312399" y="1617832"/>
                  </a:cubicBezTo>
                  <a:cubicBezTo>
                    <a:pt x="364787" y="1637835"/>
                    <a:pt x="421937" y="1629262"/>
                    <a:pt x="464799" y="1594020"/>
                  </a:cubicBezTo>
                  <a:lnTo>
                    <a:pt x="1498262" y="756772"/>
                  </a:lnTo>
                  <a:cubicBezTo>
                    <a:pt x="1542077" y="721530"/>
                    <a:pt x="1562080" y="668190"/>
                    <a:pt x="1553507" y="612945"/>
                  </a:cubicBezTo>
                  <a:cubicBezTo>
                    <a:pt x="1544935" y="557700"/>
                    <a:pt x="1508740" y="512932"/>
                    <a:pt x="1456352" y="492930"/>
                  </a:cubicBezTo>
                  <a:lnTo>
                    <a:pt x="215244" y="15727"/>
                  </a:lnTo>
                  <a:cubicBezTo>
                    <a:pt x="197147" y="9060"/>
                    <a:pt x="178097" y="5250"/>
                    <a:pt x="159047" y="5250"/>
                  </a:cubicBezTo>
                  <a:close/>
                </a:path>
              </a:pathLst>
            </a:custGeom>
            <a:grpFill/>
            <a:ln w="9525" cap="flat">
              <a:noFill/>
              <a:prstDash val="solid"/>
              <a:miter/>
            </a:ln>
          </p:spPr>
          <p:txBody>
            <a:bodyPr rtlCol="0" anchor="ctr"/>
            <a:lstStyle/>
            <a:p>
              <a:endParaRPr lang="en-US" sz="1730" dirty="0"/>
            </a:p>
          </p:txBody>
        </p:sp>
        <p:sp>
          <p:nvSpPr>
            <p:cNvPr id="56" name="Freeform: Shape 55">
              <a:extLst>
                <a:ext uri="{FF2B5EF4-FFF2-40B4-BE49-F238E27FC236}">
                  <a16:creationId xmlns:a16="http://schemas.microsoft.com/office/drawing/2014/main" id="{7E03F946-CF4F-4204-BF2F-E0902150AD1D}"/>
                </a:ext>
              </a:extLst>
            </p:cNvPr>
            <p:cNvSpPr/>
            <p:nvPr/>
          </p:nvSpPr>
          <p:spPr>
            <a:xfrm>
              <a:off x="5630741" y="2796715"/>
              <a:ext cx="1568373" cy="1631138"/>
            </a:xfrm>
            <a:custGeom>
              <a:avLst/>
              <a:gdLst>
                <a:gd name="connsiteX0" fmla="*/ 158870 w 1568373"/>
                <a:gd name="connsiteY0" fmla="*/ 1631139 h 1631138"/>
                <a:gd name="connsiteX1" fmla="*/ 56953 w 1568373"/>
                <a:gd name="connsiteY1" fmla="*/ 1593991 h 1631138"/>
                <a:gd name="connsiteX2" fmla="*/ 2660 w 1568373"/>
                <a:gd name="connsiteY2" fmla="*/ 1443496 h 1631138"/>
                <a:gd name="connsiteX3" fmla="*/ 232213 w 1568373"/>
                <a:gd name="connsiteY3" fmla="*/ 132856 h 1631138"/>
                <a:gd name="connsiteX4" fmla="*/ 335083 w 1568373"/>
                <a:gd name="connsiteY4" fmla="*/ 9984 h 1631138"/>
                <a:gd name="connsiteX5" fmla="*/ 492246 w 1568373"/>
                <a:gd name="connsiteY5" fmla="*/ 37606 h 1631138"/>
                <a:gd name="connsiteX6" fmla="*/ 1511421 w 1568373"/>
                <a:gd name="connsiteY6" fmla="*/ 892951 h 1631138"/>
                <a:gd name="connsiteX7" fmla="*/ 1565713 w 1568373"/>
                <a:gd name="connsiteY7" fmla="*/ 1043446 h 1631138"/>
                <a:gd name="connsiteX8" fmla="*/ 1462843 w 1568373"/>
                <a:gd name="connsiteY8" fmla="*/ 1166319 h 1631138"/>
                <a:gd name="connsiteX9" fmla="*/ 214116 w 1568373"/>
                <a:gd name="connsiteY9" fmla="*/ 1620662 h 1631138"/>
                <a:gd name="connsiteX10" fmla="*/ 158870 w 1568373"/>
                <a:gd name="connsiteY10" fmla="*/ 1631139 h 1631138"/>
                <a:gd name="connsiteX11" fmla="*/ 390328 w 1568373"/>
                <a:gd name="connsiteY11" fmla="*/ 6174 h 1631138"/>
                <a:gd name="connsiteX12" fmla="*/ 336988 w 1568373"/>
                <a:gd name="connsiteY12" fmla="*/ 15699 h 1631138"/>
                <a:gd name="connsiteX13" fmla="*/ 237928 w 1568373"/>
                <a:gd name="connsiteY13" fmla="*/ 133809 h 1631138"/>
                <a:gd name="connsiteX14" fmla="*/ 7423 w 1568373"/>
                <a:gd name="connsiteY14" fmla="*/ 1444449 h 1631138"/>
                <a:gd name="connsiteX15" fmla="*/ 59810 w 1568373"/>
                <a:gd name="connsiteY15" fmla="*/ 1589229 h 1631138"/>
                <a:gd name="connsiteX16" fmla="*/ 212210 w 1568373"/>
                <a:gd name="connsiteY16" fmla="*/ 1615899 h 1631138"/>
                <a:gd name="connsiteX17" fmla="*/ 1461891 w 1568373"/>
                <a:gd name="connsiteY17" fmla="*/ 1160604 h 1631138"/>
                <a:gd name="connsiteX18" fmla="*/ 1560951 w 1568373"/>
                <a:gd name="connsiteY18" fmla="*/ 1042494 h 1631138"/>
                <a:gd name="connsiteX19" fmla="*/ 1508563 w 1568373"/>
                <a:gd name="connsiteY19" fmla="*/ 897714 h 1631138"/>
                <a:gd name="connsiteX20" fmla="*/ 489388 w 1568373"/>
                <a:gd name="connsiteY20" fmla="*/ 42369 h 1631138"/>
                <a:gd name="connsiteX21" fmla="*/ 390328 w 1568373"/>
                <a:gd name="connsiteY21" fmla="*/ 6174 h 1631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8373" h="1631138">
                  <a:moveTo>
                    <a:pt x="158870" y="1631139"/>
                  </a:moveTo>
                  <a:cubicBezTo>
                    <a:pt x="121723" y="1631139"/>
                    <a:pt x="86481" y="1617804"/>
                    <a:pt x="56953" y="1593991"/>
                  </a:cubicBezTo>
                  <a:cubicBezTo>
                    <a:pt x="13138" y="1556844"/>
                    <a:pt x="-7817" y="1500646"/>
                    <a:pt x="2660" y="1443496"/>
                  </a:cubicBezTo>
                  <a:lnTo>
                    <a:pt x="232213" y="132856"/>
                  </a:lnTo>
                  <a:cubicBezTo>
                    <a:pt x="242691" y="75706"/>
                    <a:pt x="280791" y="29986"/>
                    <a:pt x="335083" y="9984"/>
                  </a:cubicBezTo>
                  <a:cubicBezTo>
                    <a:pt x="389375" y="-10019"/>
                    <a:pt x="448431" y="459"/>
                    <a:pt x="492246" y="37606"/>
                  </a:cubicBezTo>
                  <a:lnTo>
                    <a:pt x="1511421" y="892951"/>
                  </a:lnTo>
                  <a:cubicBezTo>
                    <a:pt x="1555236" y="930099"/>
                    <a:pt x="1576191" y="986296"/>
                    <a:pt x="1565713" y="1043446"/>
                  </a:cubicBezTo>
                  <a:cubicBezTo>
                    <a:pt x="1555236" y="1100596"/>
                    <a:pt x="1517136" y="1146316"/>
                    <a:pt x="1462843" y="1166319"/>
                  </a:cubicBezTo>
                  <a:lnTo>
                    <a:pt x="214116" y="1620662"/>
                  </a:lnTo>
                  <a:cubicBezTo>
                    <a:pt x="196018" y="1627329"/>
                    <a:pt x="176968" y="1631139"/>
                    <a:pt x="158870" y="1631139"/>
                  </a:cubicBezTo>
                  <a:close/>
                  <a:moveTo>
                    <a:pt x="390328" y="6174"/>
                  </a:moveTo>
                  <a:cubicBezTo>
                    <a:pt x="372231" y="6174"/>
                    <a:pt x="354133" y="9031"/>
                    <a:pt x="336988" y="15699"/>
                  </a:cubicBezTo>
                  <a:cubicBezTo>
                    <a:pt x="284600" y="34749"/>
                    <a:pt x="247453" y="78564"/>
                    <a:pt x="237928" y="133809"/>
                  </a:cubicBezTo>
                  <a:lnTo>
                    <a:pt x="7423" y="1444449"/>
                  </a:lnTo>
                  <a:cubicBezTo>
                    <a:pt x="-2102" y="1499694"/>
                    <a:pt x="17900" y="1553987"/>
                    <a:pt x="59810" y="1589229"/>
                  </a:cubicBezTo>
                  <a:cubicBezTo>
                    <a:pt x="102673" y="1625424"/>
                    <a:pt x="159823" y="1634949"/>
                    <a:pt x="212210" y="1615899"/>
                  </a:cubicBezTo>
                  <a:lnTo>
                    <a:pt x="1461891" y="1160604"/>
                  </a:lnTo>
                  <a:cubicBezTo>
                    <a:pt x="1514278" y="1141554"/>
                    <a:pt x="1551426" y="1097739"/>
                    <a:pt x="1560951" y="1042494"/>
                  </a:cubicBezTo>
                  <a:cubicBezTo>
                    <a:pt x="1570476" y="987249"/>
                    <a:pt x="1550473" y="932956"/>
                    <a:pt x="1508563" y="897714"/>
                  </a:cubicBezTo>
                  <a:lnTo>
                    <a:pt x="489388" y="42369"/>
                  </a:lnTo>
                  <a:cubicBezTo>
                    <a:pt x="460813" y="18556"/>
                    <a:pt x="426523" y="6174"/>
                    <a:pt x="390328" y="6174"/>
                  </a:cubicBezTo>
                  <a:close/>
                </a:path>
              </a:pathLst>
            </a:custGeom>
            <a:grpFill/>
            <a:ln w="9525" cap="flat">
              <a:noFill/>
              <a:prstDash val="solid"/>
              <a:miter/>
            </a:ln>
          </p:spPr>
          <p:txBody>
            <a:bodyPr rtlCol="0" anchor="ctr"/>
            <a:lstStyle/>
            <a:p>
              <a:endParaRPr lang="en-US" sz="1730" dirty="0"/>
            </a:p>
          </p:txBody>
        </p:sp>
        <p:sp>
          <p:nvSpPr>
            <p:cNvPr id="57" name="Freeform: Shape 56">
              <a:extLst>
                <a:ext uri="{FF2B5EF4-FFF2-40B4-BE49-F238E27FC236}">
                  <a16:creationId xmlns:a16="http://schemas.microsoft.com/office/drawing/2014/main" id="{49B09F87-946A-433D-9992-D7E3FD05FD8E}"/>
                </a:ext>
              </a:extLst>
            </p:cNvPr>
            <p:cNvSpPr/>
            <p:nvPr/>
          </p:nvSpPr>
          <p:spPr>
            <a:xfrm>
              <a:off x="5402873" y="2763813"/>
              <a:ext cx="1649777" cy="1482113"/>
            </a:xfrm>
            <a:custGeom>
              <a:avLst/>
              <a:gdLst>
                <a:gd name="connsiteX0" fmla="*/ 160044 w 1649777"/>
                <a:gd name="connsiteY0" fmla="*/ 1482113 h 1482113"/>
                <a:gd name="connsiteX1" fmla="*/ 22884 w 1649777"/>
                <a:gd name="connsiteY1" fmla="*/ 1404961 h 1482113"/>
                <a:gd name="connsiteX2" fmla="*/ 20026 w 1649777"/>
                <a:gd name="connsiteY2" fmla="*/ 1244941 h 1482113"/>
                <a:gd name="connsiteX3" fmla="*/ 664869 w 1649777"/>
                <a:gd name="connsiteY3" fmla="*/ 81938 h 1482113"/>
                <a:gd name="connsiteX4" fmla="*/ 667726 w 1649777"/>
                <a:gd name="connsiteY4" fmla="*/ 82891 h 1482113"/>
                <a:gd name="connsiteX5" fmla="*/ 664869 w 1649777"/>
                <a:gd name="connsiteY5" fmla="*/ 81938 h 1482113"/>
                <a:gd name="connsiteX6" fmla="*/ 802029 w 1649777"/>
                <a:gd name="connsiteY6" fmla="*/ 23 h 1482113"/>
                <a:gd name="connsiteX7" fmla="*/ 942046 w 1649777"/>
                <a:gd name="connsiteY7" fmla="*/ 77176 h 1482113"/>
                <a:gd name="connsiteX8" fmla="*/ 1626894 w 1649777"/>
                <a:gd name="connsiteY8" fmla="*/ 1217318 h 1482113"/>
                <a:gd name="connsiteX9" fmla="*/ 1629751 w 1649777"/>
                <a:gd name="connsiteY9" fmla="*/ 1377338 h 1482113"/>
                <a:gd name="connsiteX10" fmla="*/ 1492591 w 1649777"/>
                <a:gd name="connsiteY10" fmla="*/ 1459253 h 1482113"/>
                <a:gd name="connsiteX11" fmla="*/ 161949 w 1649777"/>
                <a:gd name="connsiteY11" fmla="*/ 1482113 h 1482113"/>
                <a:gd name="connsiteX12" fmla="*/ 160044 w 1649777"/>
                <a:gd name="connsiteY12" fmla="*/ 1482113 h 1482113"/>
                <a:gd name="connsiteX13" fmla="*/ 804886 w 1649777"/>
                <a:gd name="connsiteY13" fmla="*/ 4786 h 1482113"/>
                <a:gd name="connsiteX14" fmla="*/ 802029 w 1649777"/>
                <a:gd name="connsiteY14" fmla="*/ 4786 h 1482113"/>
                <a:gd name="connsiteX15" fmla="*/ 669631 w 1649777"/>
                <a:gd name="connsiteY15" fmla="*/ 83843 h 1482113"/>
                <a:gd name="connsiteX16" fmla="*/ 24789 w 1649777"/>
                <a:gd name="connsiteY16" fmla="*/ 1247798 h 1482113"/>
                <a:gd name="connsiteX17" fmla="*/ 27646 w 1649777"/>
                <a:gd name="connsiteY17" fmla="*/ 1402103 h 1482113"/>
                <a:gd name="connsiteX18" fmla="*/ 162901 w 1649777"/>
                <a:gd name="connsiteY18" fmla="*/ 1477351 h 1482113"/>
                <a:gd name="connsiteX19" fmla="*/ 1493544 w 1649777"/>
                <a:gd name="connsiteY19" fmla="*/ 1454491 h 1482113"/>
                <a:gd name="connsiteX20" fmla="*/ 1625941 w 1649777"/>
                <a:gd name="connsiteY20" fmla="*/ 1375433 h 1482113"/>
                <a:gd name="connsiteX21" fmla="*/ 1623084 w 1649777"/>
                <a:gd name="connsiteY21" fmla="*/ 1221128 h 1482113"/>
                <a:gd name="connsiteX22" fmla="*/ 937284 w 1649777"/>
                <a:gd name="connsiteY22" fmla="*/ 79081 h 1482113"/>
                <a:gd name="connsiteX23" fmla="*/ 804886 w 1649777"/>
                <a:gd name="connsiteY23" fmla="*/ 4786 h 1482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9777" h="1482113">
                  <a:moveTo>
                    <a:pt x="160044" y="1482113"/>
                  </a:moveTo>
                  <a:cubicBezTo>
                    <a:pt x="103846" y="1482113"/>
                    <a:pt x="52411" y="1453538"/>
                    <a:pt x="22884" y="1404961"/>
                  </a:cubicBezTo>
                  <a:cubicBezTo>
                    <a:pt x="-6644" y="1355431"/>
                    <a:pt x="-7596" y="1295423"/>
                    <a:pt x="20026" y="1244941"/>
                  </a:cubicBezTo>
                  <a:lnTo>
                    <a:pt x="664869" y="81938"/>
                  </a:lnTo>
                  <a:lnTo>
                    <a:pt x="667726" y="82891"/>
                  </a:lnTo>
                  <a:lnTo>
                    <a:pt x="664869" y="81938"/>
                  </a:lnTo>
                  <a:cubicBezTo>
                    <a:pt x="692491" y="31456"/>
                    <a:pt x="743926" y="976"/>
                    <a:pt x="802029" y="23"/>
                  </a:cubicBezTo>
                  <a:cubicBezTo>
                    <a:pt x="859179" y="-929"/>
                    <a:pt x="912519" y="27646"/>
                    <a:pt x="942046" y="77176"/>
                  </a:cubicBezTo>
                  <a:lnTo>
                    <a:pt x="1626894" y="1217318"/>
                  </a:lnTo>
                  <a:cubicBezTo>
                    <a:pt x="1656421" y="1266848"/>
                    <a:pt x="1657374" y="1326856"/>
                    <a:pt x="1629751" y="1377338"/>
                  </a:cubicBezTo>
                  <a:cubicBezTo>
                    <a:pt x="1602129" y="1427821"/>
                    <a:pt x="1550694" y="1458301"/>
                    <a:pt x="1492591" y="1459253"/>
                  </a:cubicBezTo>
                  <a:lnTo>
                    <a:pt x="161949" y="1482113"/>
                  </a:lnTo>
                  <a:cubicBezTo>
                    <a:pt x="161949" y="1482113"/>
                    <a:pt x="160996" y="1482113"/>
                    <a:pt x="160044" y="1482113"/>
                  </a:cubicBezTo>
                  <a:close/>
                  <a:moveTo>
                    <a:pt x="804886" y="4786"/>
                  </a:moveTo>
                  <a:cubicBezTo>
                    <a:pt x="803934" y="4786"/>
                    <a:pt x="802981" y="4786"/>
                    <a:pt x="802029" y="4786"/>
                  </a:cubicBezTo>
                  <a:cubicBezTo>
                    <a:pt x="745831" y="5738"/>
                    <a:pt x="697254" y="35266"/>
                    <a:pt x="669631" y="83843"/>
                  </a:cubicBezTo>
                  <a:lnTo>
                    <a:pt x="24789" y="1247798"/>
                  </a:lnTo>
                  <a:cubicBezTo>
                    <a:pt x="-1881" y="1296376"/>
                    <a:pt x="-929" y="1354478"/>
                    <a:pt x="27646" y="1402103"/>
                  </a:cubicBezTo>
                  <a:cubicBezTo>
                    <a:pt x="56221" y="1449728"/>
                    <a:pt x="106704" y="1478303"/>
                    <a:pt x="162901" y="1477351"/>
                  </a:cubicBezTo>
                  <a:lnTo>
                    <a:pt x="1493544" y="1454491"/>
                  </a:lnTo>
                  <a:cubicBezTo>
                    <a:pt x="1549741" y="1453538"/>
                    <a:pt x="1598319" y="1424011"/>
                    <a:pt x="1625941" y="1375433"/>
                  </a:cubicBezTo>
                  <a:cubicBezTo>
                    <a:pt x="1652611" y="1326856"/>
                    <a:pt x="1651659" y="1268753"/>
                    <a:pt x="1623084" y="1221128"/>
                  </a:cubicBezTo>
                  <a:lnTo>
                    <a:pt x="937284" y="79081"/>
                  </a:lnTo>
                  <a:cubicBezTo>
                    <a:pt x="908709" y="32408"/>
                    <a:pt x="860131" y="4786"/>
                    <a:pt x="804886" y="4786"/>
                  </a:cubicBezTo>
                  <a:close/>
                </a:path>
              </a:pathLst>
            </a:custGeom>
            <a:grpFill/>
            <a:ln w="9525" cap="flat">
              <a:noFill/>
              <a:prstDash val="solid"/>
              <a:miter/>
            </a:ln>
          </p:spPr>
          <p:txBody>
            <a:bodyPr rtlCol="0" anchor="ctr"/>
            <a:lstStyle/>
            <a:p>
              <a:endParaRPr lang="en-US" sz="1730" dirty="0"/>
            </a:p>
          </p:txBody>
        </p:sp>
        <p:sp>
          <p:nvSpPr>
            <p:cNvPr id="58" name="Freeform: Shape 57">
              <a:extLst>
                <a:ext uri="{FF2B5EF4-FFF2-40B4-BE49-F238E27FC236}">
                  <a16:creationId xmlns:a16="http://schemas.microsoft.com/office/drawing/2014/main" id="{C1337210-8357-4989-A7CC-EB827443CBC2}"/>
                </a:ext>
              </a:extLst>
            </p:cNvPr>
            <p:cNvSpPr/>
            <p:nvPr/>
          </p:nvSpPr>
          <p:spPr>
            <a:xfrm>
              <a:off x="5247730" y="2789965"/>
              <a:ext cx="1584777" cy="1622649"/>
            </a:xfrm>
            <a:custGeom>
              <a:avLst/>
              <a:gdLst>
                <a:gd name="connsiteX0" fmla="*/ 1425801 w 1584777"/>
                <a:gd name="connsiteY0" fmla="*/ 1622649 h 1622649"/>
                <a:gd name="connsiteX1" fmla="*/ 1375319 w 1584777"/>
                <a:gd name="connsiteY1" fmla="*/ 1615029 h 1622649"/>
                <a:gd name="connsiteX2" fmla="*/ 110399 w 1584777"/>
                <a:gd name="connsiteY2" fmla="*/ 1203549 h 1622649"/>
                <a:gd name="connsiteX3" fmla="*/ 3719 w 1584777"/>
                <a:gd name="connsiteY3" fmla="*/ 1084487 h 1622649"/>
                <a:gd name="connsiteX4" fmla="*/ 53249 w 1584777"/>
                <a:gd name="connsiteY4" fmla="*/ 932087 h 1622649"/>
                <a:gd name="connsiteX5" fmla="*/ 1041944 w 1584777"/>
                <a:gd name="connsiteY5" fmla="*/ 41499 h 1622649"/>
                <a:gd name="connsiteX6" fmla="*/ 1043849 w 1584777"/>
                <a:gd name="connsiteY6" fmla="*/ 43404 h 1622649"/>
                <a:gd name="connsiteX7" fmla="*/ 1041944 w 1584777"/>
                <a:gd name="connsiteY7" fmla="*/ 41499 h 1622649"/>
                <a:gd name="connsiteX8" fmla="*/ 1198154 w 1584777"/>
                <a:gd name="connsiteY8" fmla="*/ 8162 h 1622649"/>
                <a:gd name="connsiteX9" fmla="*/ 1304834 w 1584777"/>
                <a:gd name="connsiteY9" fmla="*/ 127224 h 1622649"/>
                <a:gd name="connsiteX10" fmla="*/ 1581059 w 1584777"/>
                <a:gd name="connsiteY10" fmla="*/ 1428339 h 1622649"/>
                <a:gd name="connsiteX11" fmla="*/ 1531529 w 1584777"/>
                <a:gd name="connsiteY11" fmla="*/ 1580739 h 1622649"/>
                <a:gd name="connsiteX12" fmla="*/ 1425801 w 1584777"/>
                <a:gd name="connsiteY12" fmla="*/ 1622649 h 1622649"/>
                <a:gd name="connsiteX13" fmla="*/ 1147671 w 1584777"/>
                <a:gd name="connsiteY13" fmla="*/ 6257 h 1622649"/>
                <a:gd name="connsiteX14" fmla="*/ 1044801 w 1584777"/>
                <a:gd name="connsiteY14" fmla="*/ 46262 h 1622649"/>
                <a:gd name="connsiteX15" fmla="*/ 56106 w 1584777"/>
                <a:gd name="connsiteY15" fmla="*/ 936849 h 1622649"/>
                <a:gd name="connsiteX16" fmla="*/ 8481 w 1584777"/>
                <a:gd name="connsiteY16" fmla="*/ 1083534 h 1622649"/>
                <a:gd name="connsiteX17" fmla="*/ 111351 w 1584777"/>
                <a:gd name="connsiteY17" fmla="*/ 1197834 h 1622649"/>
                <a:gd name="connsiteX18" fmla="*/ 1376272 w 1584777"/>
                <a:gd name="connsiteY18" fmla="*/ 1609314 h 1622649"/>
                <a:gd name="connsiteX19" fmla="*/ 1526766 w 1584777"/>
                <a:gd name="connsiteY19" fmla="*/ 1576929 h 1622649"/>
                <a:gd name="connsiteX20" fmla="*/ 1574391 w 1584777"/>
                <a:gd name="connsiteY20" fmla="*/ 1430244 h 1622649"/>
                <a:gd name="connsiteX21" fmla="*/ 1298166 w 1584777"/>
                <a:gd name="connsiteY21" fmla="*/ 129129 h 1622649"/>
                <a:gd name="connsiteX22" fmla="*/ 1195297 w 1584777"/>
                <a:gd name="connsiteY22" fmla="*/ 14829 h 1622649"/>
                <a:gd name="connsiteX23" fmla="*/ 1147671 w 1584777"/>
                <a:gd name="connsiteY23" fmla="*/ 6257 h 162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584777" h="1622649">
                  <a:moveTo>
                    <a:pt x="1425801" y="1622649"/>
                  </a:moveTo>
                  <a:cubicBezTo>
                    <a:pt x="1409609" y="1622649"/>
                    <a:pt x="1392464" y="1619792"/>
                    <a:pt x="1375319" y="1615029"/>
                  </a:cubicBezTo>
                  <a:lnTo>
                    <a:pt x="110399" y="1203549"/>
                  </a:lnTo>
                  <a:cubicBezTo>
                    <a:pt x="55154" y="1185452"/>
                    <a:pt x="15149" y="1141637"/>
                    <a:pt x="3719" y="1084487"/>
                  </a:cubicBezTo>
                  <a:cubicBezTo>
                    <a:pt x="-8664" y="1028289"/>
                    <a:pt x="10386" y="971139"/>
                    <a:pt x="53249" y="932087"/>
                  </a:cubicBezTo>
                  <a:lnTo>
                    <a:pt x="1041944" y="41499"/>
                  </a:lnTo>
                  <a:lnTo>
                    <a:pt x="1043849" y="43404"/>
                  </a:lnTo>
                  <a:lnTo>
                    <a:pt x="1041944" y="41499"/>
                  </a:lnTo>
                  <a:cubicBezTo>
                    <a:pt x="1084806" y="2447"/>
                    <a:pt x="1142909" y="-9936"/>
                    <a:pt x="1198154" y="8162"/>
                  </a:cubicBezTo>
                  <a:cubicBezTo>
                    <a:pt x="1253399" y="26259"/>
                    <a:pt x="1293404" y="70074"/>
                    <a:pt x="1304834" y="127224"/>
                  </a:cubicBezTo>
                  <a:lnTo>
                    <a:pt x="1581059" y="1428339"/>
                  </a:lnTo>
                  <a:cubicBezTo>
                    <a:pt x="1593441" y="1484537"/>
                    <a:pt x="1574391" y="1541687"/>
                    <a:pt x="1531529" y="1580739"/>
                  </a:cubicBezTo>
                  <a:cubicBezTo>
                    <a:pt x="1502001" y="1608362"/>
                    <a:pt x="1463901" y="1622649"/>
                    <a:pt x="1425801" y="1622649"/>
                  </a:cubicBezTo>
                  <a:close/>
                  <a:moveTo>
                    <a:pt x="1147671" y="6257"/>
                  </a:moveTo>
                  <a:cubicBezTo>
                    <a:pt x="1110524" y="6257"/>
                    <a:pt x="1074329" y="19592"/>
                    <a:pt x="1044801" y="46262"/>
                  </a:cubicBezTo>
                  <a:lnTo>
                    <a:pt x="56106" y="936849"/>
                  </a:lnTo>
                  <a:cubicBezTo>
                    <a:pt x="14196" y="973997"/>
                    <a:pt x="-2949" y="1029242"/>
                    <a:pt x="8481" y="1083534"/>
                  </a:cubicBezTo>
                  <a:cubicBezTo>
                    <a:pt x="19911" y="1137827"/>
                    <a:pt x="58964" y="1180689"/>
                    <a:pt x="111351" y="1197834"/>
                  </a:cubicBezTo>
                  <a:lnTo>
                    <a:pt x="1376272" y="1609314"/>
                  </a:lnTo>
                  <a:cubicBezTo>
                    <a:pt x="1429611" y="1626459"/>
                    <a:pt x="1485809" y="1615029"/>
                    <a:pt x="1526766" y="1576929"/>
                  </a:cubicBezTo>
                  <a:cubicBezTo>
                    <a:pt x="1568676" y="1539782"/>
                    <a:pt x="1585822" y="1484537"/>
                    <a:pt x="1574391" y="1430244"/>
                  </a:cubicBezTo>
                  <a:lnTo>
                    <a:pt x="1298166" y="129129"/>
                  </a:lnTo>
                  <a:cubicBezTo>
                    <a:pt x="1286736" y="74837"/>
                    <a:pt x="1247684" y="31974"/>
                    <a:pt x="1195297" y="14829"/>
                  </a:cubicBezTo>
                  <a:cubicBezTo>
                    <a:pt x="1180056" y="9114"/>
                    <a:pt x="1163864" y="6257"/>
                    <a:pt x="1147671" y="6257"/>
                  </a:cubicBezTo>
                  <a:close/>
                </a:path>
              </a:pathLst>
            </a:custGeom>
            <a:grpFill/>
            <a:ln w="9525" cap="flat">
              <a:noFill/>
              <a:prstDash val="solid"/>
              <a:miter/>
            </a:ln>
          </p:spPr>
          <p:txBody>
            <a:bodyPr rtlCol="0" anchor="ctr"/>
            <a:lstStyle/>
            <a:p>
              <a:endParaRPr lang="en-US" sz="1730" dirty="0"/>
            </a:p>
          </p:txBody>
        </p:sp>
        <p:sp>
          <p:nvSpPr>
            <p:cNvPr id="59" name="Freeform: Shape 58">
              <a:extLst>
                <a:ext uri="{FF2B5EF4-FFF2-40B4-BE49-F238E27FC236}">
                  <a16:creationId xmlns:a16="http://schemas.microsoft.com/office/drawing/2014/main" id="{154D1046-5571-428F-B448-271030D0E9A0}"/>
                </a:ext>
              </a:extLst>
            </p:cNvPr>
            <p:cNvSpPr/>
            <p:nvPr/>
          </p:nvSpPr>
          <p:spPr>
            <a:xfrm>
              <a:off x="5179859" y="2878404"/>
              <a:ext cx="1545260" cy="1640889"/>
            </a:xfrm>
            <a:custGeom>
              <a:avLst/>
              <a:gdLst>
                <a:gd name="connsiteX0" fmla="*/ 1222210 w 1545260"/>
                <a:gd name="connsiteY0" fmla="*/ 1640890 h 1640889"/>
                <a:gd name="connsiteX1" fmla="*/ 1126008 w 1545260"/>
                <a:gd name="connsiteY1" fmla="*/ 1608505 h 1640889"/>
                <a:gd name="connsiteX2" fmla="*/ 63970 w 1545260"/>
                <a:gd name="connsiteY2" fmla="*/ 807452 h 1640889"/>
                <a:gd name="connsiteX3" fmla="*/ 1105 w 1545260"/>
                <a:gd name="connsiteY3" fmla="*/ 660767 h 1640889"/>
                <a:gd name="connsiteX4" fmla="*/ 97308 w 1545260"/>
                <a:gd name="connsiteY4" fmla="*/ 533132 h 1640889"/>
                <a:gd name="connsiteX5" fmla="*/ 1322223 w 1545260"/>
                <a:gd name="connsiteY5" fmla="*/ 13067 h 1640889"/>
                <a:gd name="connsiteX6" fmla="*/ 1481290 w 1545260"/>
                <a:gd name="connsiteY6" fmla="*/ 32117 h 1640889"/>
                <a:gd name="connsiteX7" fmla="*/ 1544155 w 1545260"/>
                <a:gd name="connsiteY7" fmla="*/ 178802 h 1640889"/>
                <a:gd name="connsiteX8" fmla="*/ 1382230 w 1545260"/>
                <a:gd name="connsiteY8" fmla="*/ 1498967 h 1640889"/>
                <a:gd name="connsiteX9" fmla="*/ 1286028 w 1545260"/>
                <a:gd name="connsiteY9" fmla="*/ 1626602 h 1640889"/>
                <a:gd name="connsiteX10" fmla="*/ 1222210 w 1545260"/>
                <a:gd name="connsiteY10" fmla="*/ 1640890 h 1640889"/>
                <a:gd name="connsiteX11" fmla="*/ 1323175 w 1545260"/>
                <a:gd name="connsiteY11" fmla="*/ 15925 h 1640889"/>
                <a:gd name="connsiteX12" fmla="*/ 1324128 w 1545260"/>
                <a:gd name="connsiteY12" fmla="*/ 18782 h 1640889"/>
                <a:gd name="connsiteX13" fmla="*/ 100165 w 1545260"/>
                <a:gd name="connsiteY13" fmla="*/ 537895 h 1640889"/>
                <a:gd name="connsiteX14" fmla="*/ 6820 w 1545260"/>
                <a:gd name="connsiteY14" fmla="*/ 660767 h 1640889"/>
                <a:gd name="connsiteX15" fmla="*/ 66828 w 1545260"/>
                <a:gd name="connsiteY15" fmla="*/ 803642 h 1640889"/>
                <a:gd name="connsiteX16" fmla="*/ 1128865 w 1545260"/>
                <a:gd name="connsiteY16" fmla="*/ 1604695 h 1640889"/>
                <a:gd name="connsiteX17" fmla="*/ 1282218 w 1545260"/>
                <a:gd name="connsiteY17" fmla="*/ 1623745 h 1640889"/>
                <a:gd name="connsiteX18" fmla="*/ 1375563 w 1545260"/>
                <a:gd name="connsiteY18" fmla="*/ 1500872 h 1640889"/>
                <a:gd name="connsiteX19" fmla="*/ 1537488 w 1545260"/>
                <a:gd name="connsiteY19" fmla="*/ 180707 h 1640889"/>
                <a:gd name="connsiteX20" fmla="*/ 1477480 w 1545260"/>
                <a:gd name="connsiteY20" fmla="*/ 38785 h 1640889"/>
                <a:gd name="connsiteX21" fmla="*/ 1324128 w 1545260"/>
                <a:gd name="connsiteY21" fmla="*/ 19735 h 1640889"/>
                <a:gd name="connsiteX22" fmla="*/ 1323175 w 1545260"/>
                <a:gd name="connsiteY22" fmla="*/ 15925 h 1640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45260" h="1640889">
                  <a:moveTo>
                    <a:pt x="1222210" y="1640890"/>
                  </a:moveTo>
                  <a:cubicBezTo>
                    <a:pt x="1187920" y="1640890"/>
                    <a:pt x="1154583" y="1629460"/>
                    <a:pt x="1126008" y="1608505"/>
                  </a:cubicBezTo>
                  <a:lnTo>
                    <a:pt x="63970" y="807452"/>
                  </a:lnTo>
                  <a:cubicBezTo>
                    <a:pt x="18250" y="772210"/>
                    <a:pt x="-5562" y="717917"/>
                    <a:pt x="1105" y="660767"/>
                  </a:cubicBezTo>
                  <a:cubicBezTo>
                    <a:pt x="7773" y="603617"/>
                    <a:pt x="43968" y="555992"/>
                    <a:pt x="97308" y="533132"/>
                  </a:cubicBezTo>
                  <a:lnTo>
                    <a:pt x="1322223" y="13067"/>
                  </a:lnTo>
                  <a:cubicBezTo>
                    <a:pt x="1375563" y="-9793"/>
                    <a:pt x="1434618" y="-2173"/>
                    <a:pt x="1481290" y="32117"/>
                  </a:cubicBezTo>
                  <a:cubicBezTo>
                    <a:pt x="1527010" y="67360"/>
                    <a:pt x="1550823" y="121652"/>
                    <a:pt x="1544155" y="178802"/>
                  </a:cubicBezTo>
                  <a:lnTo>
                    <a:pt x="1382230" y="1498967"/>
                  </a:lnTo>
                  <a:cubicBezTo>
                    <a:pt x="1375563" y="1556117"/>
                    <a:pt x="1339368" y="1603742"/>
                    <a:pt x="1286028" y="1626602"/>
                  </a:cubicBezTo>
                  <a:cubicBezTo>
                    <a:pt x="1264120" y="1636127"/>
                    <a:pt x="1243165" y="1640890"/>
                    <a:pt x="1222210" y="1640890"/>
                  </a:cubicBezTo>
                  <a:close/>
                  <a:moveTo>
                    <a:pt x="1323175" y="15925"/>
                  </a:moveTo>
                  <a:lnTo>
                    <a:pt x="1324128" y="18782"/>
                  </a:lnTo>
                  <a:lnTo>
                    <a:pt x="100165" y="537895"/>
                  </a:lnTo>
                  <a:cubicBezTo>
                    <a:pt x="48730" y="559802"/>
                    <a:pt x="14440" y="605522"/>
                    <a:pt x="6820" y="660767"/>
                  </a:cubicBezTo>
                  <a:cubicBezTo>
                    <a:pt x="153" y="716965"/>
                    <a:pt x="23013" y="769352"/>
                    <a:pt x="66828" y="803642"/>
                  </a:cubicBezTo>
                  <a:lnTo>
                    <a:pt x="1128865" y="1604695"/>
                  </a:lnTo>
                  <a:cubicBezTo>
                    <a:pt x="1173633" y="1638032"/>
                    <a:pt x="1230783" y="1645652"/>
                    <a:pt x="1282218" y="1623745"/>
                  </a:cubicBezTo>
                  <a:cubicBezTo>
                    <a:pt x="1333653" y="1601837"/>
                    <a:pt x="1367943" y="1556117"/>
                    <a:pt x="1375563" y="1500872"/>
                  </a:cubicBezTo>
                  <a:lnTo>
                    <a:pt x="1537488" y="180707"/>
                  </a:lnTo>
                  <a:cubicBezTo>
                    <a:pt x="1544155" y="125462"/>
                    <a:pt x="1521295" y="72122"/>
                    <a:pt x="1477480" y="38785"/>
                  </a:cubicBezTo>
                  <a:cubicBezTo>
                    <a:pt x="1432713" y="5447"/>
                    <a:pt x="1375563" y="-2173"/>
                    <a:pt x="1324128" y="19735"/>
                  </a:cubicBezTo>
                  <a:lnTo>
                    <a:pt x="1323175" y="15925"/>
                  </a:lnTo>
                  <a:close/>
                </a:path>
              </a:pathLst>
            </a:custGeom>
            <a:grpFill/>
            <a:ln w="9525" cap="flat">
              <a:noFill/>
              <a:prstDash val="solid"/>
              <a:miter/>
            </a:ln>
          </p:spPr>
          <p:txBody>
            <a:bodyPr rtlCol="0" anchor="ctr"/>
            <a:lstStyle/>
            <a:p>
              <a:endParaRPr lang="en-US" sz="1730" dirty="0"/>
            </a:p>
          </p:txBody>
        </p:sp>
        <p:sp>
          <p:nvSpPr>
            <p:cNvPr id="60" name="Freeform: Shape 59">
              <a:extLst>
                <a:ext uri="{FF2B5EF4-FFF2-40B4-BE49-F238E27FC236}">
                  <a16:creationId xmlns:a16="http://schemas.microsoft.com/office/drawing/2014/main" id="{819848F5-A2B8-443D-AF22-97FB2DF4876B}"/>
                </a:ext>
              </a:extLst>
            </p:cNvPr>
            <p:cNvSpPr/>
            <p:nvPr/>
          </p:nvSpPr>
          <p:spPr>
            <a:xfrm>
              <a:off x="5208682" y="3017783"/>
              <a:ext cx="1646681" cy="1514845"/>
            </a:xfrm>
            <a:custGeom>
              <a:avLst/>
              <a:gdLst>
                <a:gd name="connsiteX0" fmla="*/ 902875 w 1646681"/>
                <a:gd name="connsiteY0" fmla="*/ 1514846 h 1514845"/>
                <a:gd name="connsiteX1" fmla="*/ 770477 w 1646681"/>
                <a:gd name="connsiteY1" fmla="*/ 1444361 h 1514845"/>
                <a:gd name="connsiteX2" fmla="*/ 27527 w 1646681"/>
                <a:gd name="connsiteY2" fmla="*/ 341366 h 1514845"/>
                <a:gd name="connsiteX3" fmla="*/ 16097 w 1646681"/>
                <a:gd name="connsiteY3" fmla="*/ 182298 h 1514845"/>
                <a:gd name="connsiteX4" fmla="*/ 148495 w 1646681"/>
                <a:gd name="connsiteY4" fmla="*/ 92763 h 1514845"/>
                <a:gd name="connsiteX5" fmla="*/ 1475327 w 1646681"/>
                <a:gd name="connsiteY5" fmla="*/ 371 h 1514845"/>
                <a:gd name="connsiteX6" fmla="*/ 1619155 w 1646681"/>
                <a:gd name="connsiteY6" fmla="*/ 70856 h 1514845"/>
                <a:gd name="connsiteX7" fmla="*/ 1630585 w 1646681"/>
                <a:gd name="connsiteY7" fmla="*/ 229923 h 1514845"/>
                <a:gd name="connsiteX8" fmla="*/ 1047655 w 1646681"/>
                <a:gd name="connsiteY8" fmla="*/ 1424358 h 1514845"/>
                <a:gd name="connsiteX9" fmla="*/ 915257 w 1646681"/>
                <a:gd name="connsiteY9" fmla="*/ 1513893 h 1514845"/>
                <a:gd name="connsiteX10" fmla="*/ 902875 w 1646681"/>
                <a:gd name="connsiteY10" fmla="*/ 1514846 h 1514845"/>
                <a:gd name="connsiteX11" fmla="*/ 1475327 w 1646681"/>
                <a:gd name="connsiteY11" fmla="*/ 2276 h 1514845"/>
                <a:gd name="connsiteX12" fmla="*/ 1475327 w 1646681"/>
                <a:gd name="connsiteY12" fmla="*/ 5133 h 1514845"/>
                <a:gd name="connsiteX13" fmla="*/ 148495 w 1646681"/>
                <a:gd name="connsiteY13" fmla="*/ 97526 h 1514845"/>
                <a:gd name="connsiteX14" fmla="*/ 20860 w 1646681"/>
                <a:gd name="connsiteY14" fmla="*/ 184203 h 1514845"/>
                <a:gd name="connsiteX15" fmla="*/ 31337 w 1646681"/>
                <a:gd name="connsiteY15" fmla="*/ 338508 h 1514845"/>
                <a:gd name="connsiteX16" fmla="*/ 775240 w 1646681"/>
                <a:gd name="connsiteY16" fmla="*/ 1441503 h 1514845"/>
                <a:gd name="connsiteX17" fmla="*/ 914305 w 1646681"/>
                <a:gd name="connsiteY17" fmla="*/ 1509131 h 1514845"/>
                <a:gd name="connsiteX18" fmla="*/ 1041940 w 1646681"/>
                <a:gd name="connsiteY18" fmla="*/ 1422453 h 1514845"/>
                <a:gd name="connsiteX19" fmla="*/ 1624870 w 1646681"/>
                <a:gd name="connsiteY19" fmla="*/ 227066 h 1514845"/>
                <a:gd name="connsiteX20" fmla="*/ 1614392 w 1646681"/>
                <a:gd name="connsiteY20" fmla="*/ 72761 h 1514845"/>
                <a:gd name="connsiteX21" fmla="*/ 1475327 w 1646681"/>
                <a:gd name="connsiteY21" fmla="*/ 5133 h 1514845"/>
                <a:gd name="connsiteX22" fmla="*/ 1475327 w 1646681"/>
                <a:gd name="connsiteY22" fmla="*/ 2276 h 1514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646681" h="1514845">
                  <a:moveTo>
                    <a:pt x="902875" y="1514846"/>
                  </a:moveTo>
                  <a:cubicBezTo>
                    <a:pt x="849535" y="1514846"/>
                    <a:pt x="800957" y="1489128"/>
                    <a:pt x="770477" y="1444361"/>
                  </a:cubicBezTo>
                  <a:lnTo>
                    <a:pt x="27527" y="341366"/>
                  </a:lnTo>
                  <a:cubicBezTo>
                    <a:pt x="-4858" y="293741"/>
                    <a:pt x="-8668" y="233733"/>
                    <a:pt x="16097" y="182298"/>
                  </a:cubicBezTo>
                  <a:cubicBezTo>
                    <a:pt x="41815" y="129911"/>
                    <a:pt x="91345" y="96573"/>
                    <a:pt x="148495" y="92763"/>
                  </a:cubicBezTo>
                  <a:lnTo>
                    <a:pt x="1475327" y="371"/>
                  </a:lnTo>
                  <a:cubicBezTo>
                    <a:pt x="1533430" y="-3439"/>
                    <a:pt x="1586770" y="22278"/>
                    <a:pt x="1619155" y="70856"/>
                  </a:cubicBezTo>
                  <a:cubicBezTo>
                    <a:pt x="1651540" y="118481"/>
                    <a:pt x="1655350" y="178488"/>
                    <a:pt x="1630585" y="229923"/>
                  </a:cubicBezTo>
                  <a:lnTo>
                    <a:pt x="1047655" y="1424358"/>
                  </a:lnTo>
                  <a:cubicBezTo>
                    <a:pt x="1021937" y="1476746"/>
                    <a:pt x="972407" y="1510083"/>
                    <a:pt x="915257" y="1513893"/>
                  </a:cubicBezTo>
                  <a:cubicBezTo>
                    <a:pt x="910495" y="1513893"/>
                    <a:pt x="906685" y="1514846"/>
                    <a:pt x="902875" y="1514846"/>
                  </a:cubicBezTo>
                  <a:close/>
                  <a:moveTo>
                    <a:pt x="1475327" y="2276"/>
                  </a:moveTo>
                  <a:lnTo>
                    <a:pt x="1475327" y="5133"/>
                  </a:lnTo>
                  <a:lnTo>
                    <a:pt x="148495" y="97526"/>
                  </a:lnTo>
                  <a:cubicBezTo>
                    <a:pt x="93250" y="101336"/>
                    <a:pt x="45625" y="133720"/>
                    <a:pt x="20860" y="184203"/>
                  </a:cubicBezTo>
                  <a:cubicBezTo>
                    <a:pt x="-3905" y="234686"/>
                    <a:pt x="857" y="291836"/>
                    <a:pt x="31337" y="338508"/>
                  </a:cubicBezTo>
                  <a:lnTo>
                    <a:pt x="775240" y="1441503"/>
                  </a:lnTo>
                  <a:cubicBezTo>
                    <a:pt x="806672" y="1488176"/>
                    <a:pt x="858107" y="1512941"/>
                    <a:pt x="914305" y="1509131"/>
                  </a:cubicBezTo>
                  <a:cubicBezTo>
                    <a:pt x="969550" y="1505321"/>
                    <a:pt x="1018127" y="1472936"/>
                    <a:pt x="1041940" y="1422453"/>
                  </a:cubicBezTo>
                  <a:lnTo>
                    <a:pt x="1624870" y="227066"/>
                  </a:lnTo>
                  <a:cubicBezTo>
                    <a:pt x="1649635" y="176583"/>
                    <a:pt x="1644872" y="119433"/>
                    <a:pt x="1614392" y="72761"/>
                  </a:cubicBezTo>
                  <a:cubicBezTo>
                    <a:pt x="1582960" y="26088"/>
                    <a:pt x="1531525" y="1323"/>
                    <a:pt x="1475327" y="5133"/>
                  </a:cubicBezTo>
                  <a:lnTo>
                    <a:pt x="1475327" y="2276"/>
                  </a:lnTo>
                  <a:close/>
                </a:path>
              </a:pathLst>
            </a:custGeom>
            <a:grpFill/>
            <a:ln w="9525" cap="flat">
              <a:noFill/>
              <a:prstDash val="solid"/>
              <a:miter/>
            </a:ln>
          </p:spPr>
          <p:txBody>
            <a:bodyPr rtlCol="0" anchor="ctr"/>
            <a:lstStyle/>
            <a:p>
              <a:endParaRPr lang="en-US" sz="1730" dirty="0"/>
            </a:p>
          </p:txBody>
        </p:sp>
        <p:sp>
          <p:nvSpPr>
            <p:cNvPr id="61" name="Freeform: Shape 60">
              <a:extLst>
                <a:ext uri="{FF2B5EF4-FFF2-40B4-BE49-F238E27FC236}">
                  <a16:creationId xmlns:a16="http://schemas.microsoft.com/office/drawing/2014/main" id="{F986B27C-1D7B-46FA-94A0-188DCF22FF54}"/>
                </a:ext>
              </a:extLst>
            </p:cNvPr>
            <p:cNvSpPr/>
            <p:nvPr/>
          </p:nvSpPr>
          <p:spPr>
            <a:xfrm>
              <a:off x="5329614" y="2845675"/>
              <a:ext cx="1604843" cy="1605039"/>
            </a:xfrm>
            <a:custGeom>
              <a:avLst/>
              <a:gdLst>
                <a:gd name="connsiteX0" fmla="*/ 504765 w 1604843"/>
                <a:gd name="connsiteY0" fmla="*/ 1605039 h 1605039"/>
                <a:gd name="connsiteX1" fmla="*/ 462856 w 1604843"/>
                <a:gd name="connsiteY1" fmla="*/ 1599324 h 1605039"/>
                <a:gd name="connsiteX2" fmla="*/ 349508 w 1604843"/>
                <a:gd name="connsiteY2" fmla="*/ 1485977 h 1605039"/>
                <a:gd name="connsiteX3" fmla="*/ 5655 w 1604843"/>
                <a:gd name="connsiteY3" fmla="*/ 201054 h 1605039"/>
                <a:gd name="connsiteX4" fmla="*/ 46613 w 1604843"/>
                <a:gd name="connsiteY4" fmla="*/ 46749 h 1605039"/>
                <a:gd name="connsiteX5" fmla="*/ 200918 w 1604843"/>
                <a:gd name="connsiteY5" fmla="*/ 5792 h 1605039"/>
                <a:gd name="connsiteX6" fmla="*/ 1485841 w 1604843"/>
                <a:gd name="connsiteY6" fmla="*/ 350597 h 1605039"/>
                <a:gd name="connsiteX7" fmla="*/ 1599188 w 1604843"/>
                <a:gd name="connsiteY7" fmla="*/ 463944 h 1605039"/>
                <a:gd name="connsiteX8" fmla="*/ 1558231 w 1604843"/>
                <a:gd name="connsiteY8" fmla="*/ 618249 h 1605039"/>
                <a:gd name="connsiteX9" fmla="*/ 617161 w 1604843"/>
                <a:gd name="connsiteY9" fmla="*/ 1559319 h 1605039"/>
                <a:gd name="connsiteX10" fmla="*/ 504765 w 1604843"/>
                <a:gd name="connsiteY10" fmla="*/ 1605039 h 1605039"/>
                <a:gd name="connsiteX11" fmla="*/ 159008 w 1604843"/>
                <a:gd name="connsiteY11" fmla="*/ 4839 h 1605039"/>
                <a:gd name="connsiteX12" fmla="*/ 50423 w 1604843"/>
                <a:gd name="connsiteY12" fmla="*/ 50559 h 1605039"/>
                <a:gd name="connsiteX13" fmla="*/ 10418 w 1604843"/>
                <a:gd name="connsiteY13" fmla="*/ 200102 h 1605039"/>
                <a:gd name="connsiteX14" fmla="*/ 355223 w 1604843"/>
                <a:gd name="connsiteY14" fmla="*/ 1485024 h 1605039"/>
                <a:gd name="connsiteX15" fmla="*/ 464760 w 1604843"/>
                <a:gd name="connsiteY15" fmla="*/ 1594562 h 1605039"/>
                <a:gd name="connsiteX16" fmla="*/ 614303 w 1604843"/>
                <a:gd name="connsiteY16" fmla="*/ 1554557 h 1605039"/>
                <a:gd name="connsiteX17" fmla="*/ 1555373 w 1604843"/>
                <a:gd name="connsiteY17" fmla="*/ 613487 h 1605039"/>
                <a:gd name="connsiteX18" fmla="*/ 1595378 w 1604843"/>
                <a:gd name="connsiteY18" fmla="*/ 463944 h 1605039"/>
                <a:gd name="connsiteX19" fmla="*/ 1485841 w 1604843"/>
                <a:gd name="connsiteY19" fmla="*/ 354407 h 1605039"/>
                <a:gd name="connsiteX20" fmla="*/ 199965 w 1604843"/>
                <a:gd name="connsiteY20" fmla="*/ 10554 h 1605039"/>
                <a:gd name="connsiteX21" fmla="*/ 159008 w 1604843"/>
                <a:gd name="connsiteY21" fmla="*/ 4839 h 1605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04843" h="1605039">
                  <a:moveTo>
                    <a:pt x="504765" y="1605039"/>
                  </a:moveTo>
                  <a:cubicBezTo>
                    <a:pt x="490478" y="1605039"/>
                    <a:pt x="477143" y="1603134"/>
                    <a:pt x="462856" y="1599324"/>
                  </a:cubicBezTo>
                  <a:cubicBezTo>
                    <a:pt x="406658" y="1584084"/>
                    <a:pt x="364748" y="1542174"/>
                    <a:pt x="349508" y="1485977"/>
                  </a:cubicBezTo>
                  <a:lnTo>
                    <a:pt x="5655" y="201054"/>
                  </a:lnTo>
                  <a:cubicBezTo>
                    <a:pt x="-9585" y="144857"/>
                    <a:pt x="6608" y="87707"/>
                    <a:pt x="46613" y="46749"/>
                  </a:cubicBezTo>
                  <a:cubicBezTo>
                    <a:pt x="87570" y="5792"/>
                    <a:pt x="144720" y="-9448"/>
                    <a:pt x="200918" y="5792"/>
                  </a:cubicBezTo>
                  <a:lnTo>
                    <a:pt x="1485841" y="350597"/>
                  </a:lnTo>
                  <a:cubicBezTo>
                    <a:pt x="1542038" y="365837"/>
                    <a:pt x="1583948" y="407747"/>
                    <a:pt x="1599188" y="463944"/>
                  </a:cubicBezTo>
                  <a:cubicBezTo>
                    <a:pt x="1614428" y="520142"/>
                    <a:pt x="1598236" y="577292"/>
                    <a:pt x="1558231" y="618249"/>
                  </a:cubicBezTo>
                  <a:lnTo>
                    <a:pt x="617161" y="1559319"/>
                  </a:lnTo>
                  <a:cubicBezTo>
                    <a:pt x="586681" y="1588847"/>
                    <a:pt x="546675" y="1605039"/>
                    <a:pt x="504765" y="1605039"/>
                  </a:cubicBezTo>
                  <a:close/>
                  <a:moveTo>
                    <a:pt x="159008" y="4839"/>
                  </a:moveTo>
                  <a:cubicBezTo>
                    <a:pt x="119003" y="4839"/>
                    <a:pt x="79950" y="21032"/>
                    <a:pt x="50423" y="50559"/>
                  </a:cubicBezTo>
                  <a:cubicBezTo>
                    <a:pt x="11370" y="89612"/>
                    <a:pt x="-3870" y="145809"/>
                    <a:pt x="10418" y="200102"/>
                  </a:cubicBezTo>
                  <a:lnTo>
                    <a:pt x="355223" y="1485024"/>
                  </a:lnTo>
                  <a:cubicBezTo>
                    <a:pt x="369510" y="1539317"/>
                    <a:pt x="410468" y="1579322"/>
                    <a:pt x="464760" y="1594562"/>
                  </a:cubicBezTo>
                  <a:cubicBezTo>
                    <a:pt x="519053" y="1608849"/>
                    <a:pt x="574298" y="1593609"/>
                    <a:pt x="614303" y="1554557"/>
                  </a:cubicBezTo>
                  <a:lnTo>
                    <a:pt x="1555373" y="613487"/>
                  </a:lnTo>
                  <a:cubicBezTo>
                    <a:pt x="1594426" y="574434"/>
                    <a:pt x="1609666" y="518237"/>
                    <a:pt x="1595378" y="463944"/>
                  </a:cubicBezTo>
                  <a:cubicBezTo>
                    <a:pt x="1581091" y="409652"/>
                    <a:pt x="1540133" y="369647"/>
                    <a:pt x="1485841" y="354407"/>
                  </a:cubicBezTo>
                  <a:lnTo>
                    <a:pt x="199965" y="10554"/>
                  </a:lnTo>
                  <a:cubicBezTo>
                    <a:pt x="185678" y="6744"/>
                    <a:pt x="172343" y="4839"/>
                    <a:pt x="159008" y="4839"/>
                  </a:cubicBezTo>
                  <a:close/>
                </a:path>
              </a:pathLst>
            </a:custGeom>
            <a:grpFill/>
            <a:ln w="9525" cap="flat">
              <a:noFill/>
              <a:prstDash val="solid"/>
              <a:miter/>
            </a:ln>
          </p:spPr>
          <p:txBody>
            <a:bodyPr rtlCol="0" anchor="ctr"/>
            <a:lstStyle/>
            <a:p>
              <a:endParaRPr lang="en-US" sz="1730" dirty="0"/>
            </a:p>
          </p:txBody>
        </p:sp>
        <p:sp>
          <p:nvSpPr>
            <p:cNvPr id="62" name="Freeform: Shape 61">
              <a:extLst>
                <a:ext uri="{FF2B5EF4-FFF2-40B4-BE49-F238E27FC236}">
                  <a16:creationId xmlns:a16="http://schemas.microsoft.com/office/drawing/2014/main" id="{88941C66-D972-4E5A-B7CD-58766B53DD2B}"/>
                </a:ext>
              </a:extLst>
            </p:cNvPr>
            <p:cNvSpPr/>
            <p:nvPr/>
          </p:nvSpPr>
          <p:spPr>
            <a:xfrm>
              <a:off x="5435874" y="2634946"/>
              <a:ext cx="1515194" cy="1647175"/>
            </a:xfrm>
            <a:custGeom>
              <a:avLst/>
              <a:gdLst>
                <a:gd name="connsiteX0" fmla="*/ 160380 w 1515194"/>
                <a:gd name="connsiteY0" fmla="*/ 1647176 h 1647175"/>
                <a:gd name="connsiteX1" fmla="*/ 70845 w 1515194"/>
                <a:gd name="connsiteY1" fmla="*/ 1619553 h 1647175"/>
                <a:gd name="connsiteX2" fmla="*/ 360 w 1515194"/>
                <a:gd name="connsiteY2" fmla="*/ 1475726 h 1647175"/>
                <a:gd name="connsiteX3" fmla="*/ 92752 w 1515194"/>
                <a:gd name="connsiteY3" fmla="*/ 148893 h 1647175"/>
                <a:gd name="connsiteX4" fmla="*/ 182287 w 1515194"/>
                <a:gd name="connsiteY4" fmla="*/ 16496 h 1647175"/>
                <a:gd name="connsiteX5" fmla="*/ 341355 w 1515194"/>
                <a:gd name="connsiteY5" fmla="*/ 27926 h 1647175"/>
                <a:gd name="connsiteX6" fmla="*/ 1444350 w 1515194"/>
                <a:gd name="connsiteY6" fmla="*/ 771828 h 1647175"/>
                <a:gd name="connsiteX7" fmla="*/ 1514835 w 1515194"/>
                <a:gd name="connsiteY7" fmla="*/ 915656 h 1647175"/>
                <a:gd name="connsiteX8" fmla="*/ 1425300 w 1515194"/>
                <a:gd name="connsiteY8" fmla="*/ 1048053 h 1647175"/>
                <a:gd name="connsiteX9" fmla="*/ 230865 w 1515194"/>
                <a:gd name="connsiteY9" fmla="*/ 1630983 h 1647175"/>
                <a:gd name="connsiteX10" fmla="*/ 160380 w 1515194"/>
                <a:gd name="connsiteY10" fmla="*/ 1647176 h 1647175"/>
                <a:gd name="connsiteX11" fmla="*/ 253725 w 1515194"/>
                <a:gd name="connsiteY11" fmla="*/ 5066 h 1647175"/>
                <a:gd name="connsiteX12" fmla="*/ 186097 w 1515194"/>
                <a:gd name="connsiteY12" fmla="*/ 21258 h 1647175"/>
                <a:gd name="connsiteX13" fmla="*/ 99420 w 1515194"/>
                <a:gd name="connsiteY13" fmla="*/ 148893 h 1647175"/>
                <a:gd name="connsiteX14" fmla="*/ 7027 w 1515194"/>
                <a:gd name="connsiteY14" fmla="*/ 1475726 h 1647175"/>
                <a:gd name="connsiteX15" fmla="*/ 74655 w 1515194"/>
                <a:gd name="connsiteY15" fmla="*/ 1614791 h 1647175"/>
                <a:gd name="connsiteX16" fmla="*/ 228960 w 1515194"/>
                <a:gd name="connsiteY16" fmla="*/ 1625268 h 1647175"/>
                <a:gd name="connsiteX17" fmla="*/ 1424347 w 1515194"/>
                <a:gd name="connsiteY17" fmla="*/ 1042338 h 1647175"/>
                <a:gd name="connsiteX18" fmla="*/ 1511025 w 1515194"/>
                <a:gd name="connsiteY18" fmla="*/ 914703 h 1647175"/>
                <a:gd name="connsiteX19" fmla="*/ 1443397 w 1515194"/>
                <a:gd name="connsiteY19" fmla="*/ 775638 h 1647175"/>
                <a:gd name="connsiteX20" fmla="*/ 340402 w 1515194"/>
                <a:gd name="connsiteY20" fmla="*/ 31736 h 1647175"/>
                <a:gd name="connsiteX21" fmla="*/ 253725 w 1515194"/>
                <a:gd name="connsiteY21" fmla="*/ 5066 h 1647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15194" h="1647175">
                  <a:moveTo>
                    <a:pt x="160380" y="1647176"/>
                  </a:moveTo>
                  <a:cubicBezTo>
                    <a:pt x="128947" y="1647176"/>
                    <a:pt x="98467" y="1637651"/>
                    <a:pt x="70845" y="1619553"/>
                  </a:cubicBezTo>
                  <a:cubicBezTo>
                    <a:pt x="23220" y="1587168"/>
                    <a:pt x="-3450" y="1533828"/>
                    <a:pt x="360" y="1475726"/>
                  </a:cubicBezTo>
                  <a:lnTo>
                    <a:pt x="92752" y="148893"/>
                  </a:lnTo>
                  <a:cubicBezTo>
                    <a:pt x="96562" y="90791"/>
                    <a:pt x="129900" y="41261"/>
                    <a:pt x="182287" y="16496"/>
                  </a:cubicBezTo>
                  <a:cubicBezTo>
                    <a:pt x="234675" y="-9222"/>
                    <a:pt x="293730" y="-4459"/>
                    <a:pt x="341355" y="27926"/>
                  </a:cubicBezTo>
                  <a:lnTo>
                    <a:pt x="1444350" y="771828"/>
                  </a:lnTo>
                  <a:cubicBezTo>
                    <a:pt x="1491975" y="804213"/>
                    <a:pt x="1518645" y="857553"/>
                    <a:pt x="1514835" y="915656"/>
                  </a:cubicBezTo>
                  <a:cubicBezTo>
                    <a:pt x="1511025" y="973758"/>
                    <a:pt x="1477687" y="1023288"/>
                    <a:pt x="1425300" y="1048053"/>
                  </a:cubicBezTo>
                  <a:lnTo>
                    <a:pt x="230865" y="1630983"/>
                  </a:lnTo>
                  <a:cubicBezTo>
                    <a:pt x="208005" y="1641461"/>
                    <a:pt x="184192" y="1647176"/>
                    <a:pt x="160380" y="1647176"/>
                  </a:cubicBezTo>
                  <a:close/>
                  <a:moveTo>
                    <a:pt x="253725" y="5066"/>
                  </a:moveTo>
                  <a:cubicBezTo>
                    <a:pt x="230865" y="5066"/>
                    <a:pt x="208005" y="10781"/>
                    <a:pt x="186097" y="21258"/>
                  </a:cubicBezTo>
                  <a:cubicBezTo>
                    <a:pt x="135615" y="46023"/>
                    <a:pt x="103230" y="93648"/>
                    <a:pt x="99420" y="148893"/>
                  </a:cubicBezTo>
                  <a:lnTo>
                    <a:pt x="7027" y="1475726"/>
                  </a:lnTo>
                  <a:cubicBezTo>
                    <a:pt x="3217" y="1530971"/>
                    <a:pt x="27982" y="1583358"/>
                    <a:pt x="74655" y="1614791"/>
                  </a:cubicBezTo>
                  <a:cubicBezTo>
                    <a:pt x="121327" y="1646223"/>
                    <a:pt x="178477" y="1650033"/>
                    <a:pt x="228960" y="1625268"/>
                  </a:cubicBezTo>
                  <a:lnTo>
                    <a:pt x="1424347" y="1042338"/>
                  </a:lnTo>
                  <a:cubicBezTo>
                    <a:pt x="1474830" y="1017573"/>
                    <a:pt x="1507215" y="969948"/>
                    <a:pt x="1511025" y="914703"/>
                  </a:cubicBezTo>
                  <a:cubicBezTo>
                    <a:pt x="1514835" y="859458"/>
                    <a:pt x="1490070" y="807071"/>
                    <a:pt x="1443397" y="775638"/>
                  </a:cubicBezTo>
                  <a:lnTo>
                    <a:pt x="340402" y="31736"/>
                  </a:lnTo>
                  <a:cubicBezTo>
                    <a:pt x="313732" y="14591"/>
                    <a:pt x="284205" y="5066"/>
                    <a:pt x="253725" y="5066"/>
                  </a:cubicBezTo>
                  <a:close/>
                </a:path>
              </a:pathLst>
            </a:custGeom>
            <a:grpFill/>
            <a:ln w="9525" cap="flat">
              <a:noFill/>
              <a:prstDash val="solid"/>
              <a:miter/>
            </a:ln>
          </p:spPr>
          <p:txBody>
            <a:bodyPr rtlCol="0" anchor="ctr"/>
            <a:lstStyle/>
            <a:p>
              <a:endParaRPr lang="en-US" sz="1730" dirty="0"/>
            </a:p>
          </p:txBody>
        </p:sp>
        <p:sp>
          <p:nvSpPr>
            <p:cNvPr id="63" name="Freeform: Shape 62">
              <a:extLst>
                <a:ext uri="{FF2B5EF4-FFF2-40B4-BE49-F238E27FC236}">
                  <a16:creationId xmlns:a16="http://schemas.microsoft.com/office/drawing/2014/main" id="{CC2E0FF5-A5BB-4D0F-8410-10DCCFA64505}"/>
                </a:ext>
              </a:extLst>
            </p:cNvPr>
            <p:cNvSpPr/>
            <p:nvPr/>
          </p:nvSpPr>
          <p:spPr>
            <a:xfrm>
              <a:off x="5267647" y="2501714"/>
              <a:ext cx="1640193" cy="1544187"/>
            </a:xfrm>
            <a:custGeom>
              <a:avLst/>
              <a:gdLst>
                <a:gd name="connsiteX0" fmla="*/ 159062 w 1640193"/>
                <a:gd name="connsiteY0" fmla="*/ 1544188 h 1544187"/>
                <a:gd name="connsiteX1" fmla="*/ 32379 w 1640193"/>
                <a:gd name="connsiteY1" fmla="*/ 1480370 h 1544187"/>
                <a:gd name="connsiteX2" fmla="*/ 13329 w 1640193"/>
                <a:gd name="connsiteY2" fmla="*/ 1321303 h 1544187"/>
                <a:gd name="connsiteX3" fmla="*/ 532442 w 1640193"/>
                <a:gd name="connsiteY3" fmla="*/ 97340 h 1544187"/>
                <a:gd name="connsiteX4" fmla="*/ 660077 w 1640193"/>
                <a:gd name="connsiteY4" fmla="*/ 1138 h 1544187"/>
                <a:gd name="connsiteX5" fmla="*/ 806762 w 1640193"/>
                <a:gd name="connsiteY5" fmla="*/ 64003 h 1544187"/>
                <a:gd name="connsiteX6" fmla="*/ 1607814 w 1640193"/>
                <a:gd name="connsiteY6" fmla="*/ 1126040 h 1544187"/>
                <a:gd name="connsiteX7" fmla="*/ 1626864 w 1640193"/>
                <a:gd name="connsiteY7" fmla="*/ 1285108 h 1544187"/>
                <a:gd name="connsiteX8" fmla="*/ 1499229 w 1640193"/>
                <a:gd name="connsiteY8" fmla="*/ 1381310 h 1544187"/>
                <a:gd name="connsiteX9" fmla="*/ 179064 w 1640193"/>
                <a:gd name="connsiteY9" fmla="*/ 1543235 h 1544187"/>
                <a:gd name="connsiteX10" fmla="*/ 159062 w 1640193"/>
                <a:gd name="connsiteY10" fmla="*/ 1544188 h 1544187"/>
                <a:gd name="connsiteX11" fmla="*/ 680079 w 1640193"/>
                <a:gd name="connsiteY11" fmla="*/ 4948 h 1544187"/>
                <a:gd name="connsiteX12" fmla="*/ 661029 w 1640193"/>
                <a:gd name="connsiteY12" fmla="*/ 5900 h 1544187"/>
                <a:gd name="connsiteX13" fmla="*/ 538157 w 1640193"/>
                <a:gd name="connsiteY13" fmla="*/ 99245 h 1544187"/>
                <a:gd name="connsiteX14" fmla="*/ 18092 w 1640193"/>
                <a:gd name="connsiteY14" fmla="*/ 1324160 h 1544187"/>
                <a:gd name="connsiteX15" fmla="*/ 37142 w 1640193"/>
                <a:gd name="connsiteY15" fmla="*/ 1477513 h 1544187"/>
                <a:gd name="connsiteX16" fmla="*/ 179064 w 1640193"/>
                <a:gd name="connsiteY16" fmla="*/ 1537520 h 1544187"/>
                <a:gd name="connsiteX17" fmla="*/ 1499229 w 1640193"/>
                <a:gd name="connsiteY17" fmla="*/ 1375595 h 1544187"/>
                <a:gd name="connsiteX18" fmla="*/ 1622102 w 1640193"/>
                <a:gd name="connsiteY18" fmla="*/ 1282250 h 1544187"/>
                <a:gd name="connsiteX19" fmla="*/ 1603052 w 1640193"/>
                <a:gd name="connsiteY19" fmla="*/ 1128898 h 1544187"/>
                <a:gd name="connsiteX20" fmla="*/ 802952 w 1640193"/>
                <a:gd name="connsiteY20" fmla="*/ 66860 h 1544187"/>
                <a:gd name="connsiteX21" fmla="*/ 680079 w 1640193"/>
                <a:gd name="connsiteY21" fmla="*/ 4948 h 1544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0193" h="1544187">
                  <a:moveTo>
                    <a:pt x="159062" y="1544188"/>
                  </a:moveTo>
                  <a:cubicBezTo>
                    <a:pt x="109532" y="1544188"/>
                    <a:pt x="62859" y="1521328"/>
                    <a:pt x="32379" y="1480370"/>
                  </a:cubicBezTo>
                  <a:cubicBezTo>
                    <a:pt x="-2863" y="1434650"/>
                    <a:pt x="-9531" y="1374643"/>
                    <a:pt x="13329" y="1321303"/>
                  </a:cubicBezTo>
                  <a:lnTo>
                    <a:pt x="532442" y="97340"/>
                  </a:lnTo>
                  <a:cubicBezTo>
                    <a:pt x="555302" y="44000"/>
                    <a:pt x="602927" y="7805"/>
                    <a:pt x="660077" y="1138"/>
                  </a:cubicBezTo>
                  <a:cubicBezTo>
                    <a:pt x="717227" y="-5530"/>
                    <a:pt x="772472" y="17330"/>
                    <a:pt x="806762" y="64003"/>
                  </a:cubicBezTo>
                  <a:lnTo>
                    <a:pt x="1607814" y="1126040"/>
                  </a:lnTo>
                  <a:cubicBezTo>
                    <a:pt x="1643057" y="1171760"/>
                    <a:pt x="1649724" y="1231768"/>
                    <a:pt x="1626864" y="1285108"/>
                  </a:cubicBezTo>
                  <a:cubicBezTo>
                    <a:pt x="1604004" y="1338448"/>
                    <a:pt x="1556379" y="1374643"/>
                    <a:pt x="1499229" y="1381310"/>
                  </a:cubicBezTo>
                  <a:lnTo>
                    <a:pt x="179064" y="1543235"/>
                  </a:lnTo>
                  <a:cubicBezTo>
                    <a:pt x="172397" y="1544188"/>
                    <a:pt x="165729" y="1544188"/>
                    <a:pt x="159062" y="1544188"/>
                  </a:cubicBezTo>
                  <a:close/>
                  <a:moveTo>
                    <a:pt x="680079" y="4948"/>
                  </a:moveTo>
                  <a:cubicBezTo>
                    <a:pt x="673412" y="4948"/>
                    <a:pt x="666744" y="4948"/>
                    <a:pt x="661029" y="5900"/>
                  </a:cubicBezTo>
                  <a:cubicBezTo>
                    <a:pt x="605784" y="12568"/>
                    <a:pt x="559112" y="47810"/>
                    <a:pt x="538157" y="99245"/>
                  </a:cubicBezTo>
                  <a:lnTo>
                    <a:pt x="18092" y="1324160"/>
                  </a:lnTo>
                  <a:cubicBezTo>
                    <a:pt x="-3816" y="1375595"/>
                    <a:pt x="2852" y="1432745"/>
                    <a:pt x="37142" y="1477513"/>
                  </a:cubicBezTo>
                  <a:cubicBezTo>
                    <a:pt x="70479" y="1522280"/>
                    <a:pt x="123819" y="1544188"/>
                    <a:pt x="179064" y="1537520"/>
                  </a:cubicBezTo>
                  <a:lnTo>
                    <a:pt x="1499229" y="1375595"/>
                  </a:lnTo>
                  <a:cubicBezTo>
                    <a:pt x="1554474" y="1368928"/>
                    <a:pt x="1601147" y="1333685"/>
                    <a:pt x="1622102" y="1282250"/>
                  </a:cubicBezTo>
                  <a:cubicBezTo>
                    <a:pt x="1644009" y="1230815"/>
                    <a:pt x="1637342" y="1173665"/>
                    <a:pt x="1603052" y="1128898"/>
                  </a:cubicBezTo>
                  <a:lnTo>
                    <a:pt x="802952" y="66860"/>
                  </a:lnTo>
                  <a:cubicBezTo>
                    <a:pt x="773424" y="27808"/>
                    <a:pt x="728657" y="4948"/>
                    <a:pt x="680079" y="4948"/>
                  </a:cubicBezTo>
                  <a:close/>
                </a:path>
              </a:pathLst>
            </a:custGeom>
            <a:grpFill/>
            <a:ln w="9525" cap="flat">
              <a:noFill/>
              <a:prstDash val="solid"/>
              <a:miter/>
            </a:ln>
          </p:spPr>
          <p:txBody>
            <a:bodyPr rtlCol="0" anchor="ctr"/>
            <a:lstStyle/>
            <a:p>
              <a:endParaRPr lang="en-US" sz="1730" dirty="0"/>
            </a:p>
          </p:txBody>
        </p:sp>
        <p:sp>
          <p:nvSpPr>
            <p:cNvPr id="64" name="Freeform: Shape 63">
              <a:extLst>
                <a:ext uri="{FF2B5EF4-FFF2-40B4-BE49-F238E27FC236}">
                  <a16:creationId xmlns:a16="http://schemas.microsoft.com/office/drawing/2014/main" id="{0A798B21-078E-4812-94B9-30093D70246A}"/>
                </a:ext>
              </a:extLst>
            </p:cNvPr>
            <p:cNvSpPr/>
            <p:nvPr/>
          </p:nvSpPr>
          <p:spPr>
            <a:xfrm>
              <a:off x="5184232" y="2459493"/>
              <a:ext cx="1623190" cy="1584503"/>
            </a:xfrm>
            <a:custGeom>
              <a:avLst/>
              <a:gdLst>
                <a:gd name="connsiteX0" fmla="*/ 1462629 w 1623190"/>
                <a:gd name="connsiteY0" fmla="*/ 1584504 h 1584503"/>
                <a:gd name="connsiteX1" fmla="*/ 1428339 w 1623190"/>
                <a:gd name="connsiteY1" fmla="*/ 1580694 h 1584503"/>
                <a:gd name="connsiteX2" fmla="*/ 127224 w 1623190"/>
                <a:gd name="connsiteY2" fmla="*/ 1304469 h 1584503"/>
                <a:gd name="connsiteX3" fmla="*/ 8162 w 1623190"/>
                <a:gd name="connsiteY3" fmla="*/ 1197789 h 1584503"/>
                <a:gd name="connsiteX4" fmla="*/ 41499 w 1623190"/>
                <a:gd name="connsiteY4" fmla="*/ 1041579 h 1584503"/>
                <a:gd name="connsiteX5" fmla="*/ 932087 w 1623190"/>
                <a:gd name="connsiteY5" fmla="*/ 52884 h 1584503"/>
                <a:gd name="connsiteX6" fmla="*/ 1084487 w 1623190"/>
                <a:gd name="connsiteY6" fmla="*/ 3354 h 1584503"/>
                <a:gd name="connsiteX7" fmla="*/ 1203549 w 1623190"/>
                <a:gd name="connsiteY7" fmla="*/ 110034 h 1584503"/>
                <a:gd name="connsiteX8" fmla="*/ 1615029 w 1623190"/>
                <a:gd name="connsiteY8" fmla="*/ 1374954 h 1584503"/>
                <a:gd name="connsiteX9" fmla="*/ 1581692 w 1623190"/>
                <a:gd name="connsiteY9" fmla="*/ 1531164 h 1584503"/>
                <a:gd name="connsiteX10" fmla="*/ 1462629 w 1623190"/>
                <a:gd name="connsiteY10" fmla="*/ 1584504 h 1584503"/>
                <a:gd name="connsiteX11" fmla="*/ 1050197 w 1623190"/>
                <a:gd name="connsiteY11" fmla="*/ 5259 h 1584503"/>
                <a:gd name="connsiteX12" fmla="*/ 935897 w 1623190"/>
                <a:gd name="connsiteY12" fmla="*/ 56694 h 1584503"/>
                <a:gd name="connsiteX13" fmla="*/ 45309 w 1623190"/>
                <a:gd name="connsiteY13" fmla="*/ 1044436 h 1584503"/>
                <a:gd name="connsiteX14" fmla="*/ 12924 w 1623190"/>
                <a:gd name="connsiteY14" fmla="*/ 1194931 h 1584503"/>
                <a:gd name="connsiteX15" fmla="*/ 127224 w 1623190"/>
                <a:gd name="connsiteY15" fmla="*/ 1297801 h 1584503"/>
                <a:gd name="connsiteX16" fmla="*/ 1428339 w 1623190"/>
                <a:gd name="connsiteY16" fmla="*/ 1574026 h 1584503"/>
                <a:gd name="connsiteX17" fmla="*/ 1575024 w 1623190"/>
                <a:gd name="connsiteY17" fmla="*/ 1526401 h 1584503"/>
                <a:gd name="connsiteX18" fmla="*/ 1607409 w 1623190"/>
                <a:gd name="connsiteY18" fmla="*/ 1375906 h 1584503"/>
                <a:gd name="connsiteX19" fmla="*/ 1197834 w 1623190"/>
                <a:gd name="connsiteY19" fmla="*/ 111939 h 1584503"/>
                <a:gd name="connsiteX20" fmla="*/ 1083534 w 1623190"/>
                <a:gd name="connsiteY20" fmla="*/ 9069 h 1584503"/>
                <a:gd name="connsiteX21" fmla="*/ 1050197 w 1623190"/>
                <a:gd name="connsiteY21" fmla="*/ 5259 h 1584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23190" h="1584503">
                  <a:moveTo>
                    <a:pt x="1462629" y="1584504"/>
                  </a:moveTo>
                  <a:cubicBezTo>
                    <a:pt x="1451199" y="1584504"/>
                    <a:pt x="1439769" y="1583551"/>
                    <a:pt x="1428339" y="1580694"/>
                  </a:cubicBezTo>
                  <a:lnTo>
                    <a:pt x="127224" y="1304469"/>
                  </a:lnTo>
                  <a:cubicBezTo>
                    <a:pt x="71027" y="1292086"/>
                    <a:pt x="26259" y="1252081"/>
                    <a:pt x="8162" y="1197789"/>
                  </a:cubicBezTo>
                  <a:cubicBezTo>
                    <a:pt x="-9936" y="1142544"/>
                    <a:pt x="2447" y="1084441"/>
                    <a:pt x="41499" y="1041579"/>
                  </a:cubicBezTo>
                  <a:lnTo>
                    <a:pt x="932087" y="52884"/>
                  </a:lnTo>
                  <a:cubicBezTo>
                    <a:pt x="971139" y="10021"/>
                    <a:pt x="1027337" y="-8076"/>
                    <a:pt x="1084487" y="3354"/>
                  </a:cubicBezTo>
                  <a:cubicBezTo>
                    <a:pt x="1140684" y="15736"/>
                    <a:pt x="1185452" y="55741"/>
                    <a:pt x="1203549" y="110034"/>
                  </a:cubicBezTo>
                  <a:lnTo>
                    <a:pt x="1615029" y="1374954"/>
                  </a:lnTo>
                  <a:cubicBezTo>
                    <a:pt x="1633127" y="1430199"/>
                    <a:pt x="1620744" y="1488301"/>
                    <a:pt x="1581692" y="1531164"/>
                  </a:cubicBezTo>
                  <a:cubicBezTo>
                    <a:pt x="1549307" y="1566406"/>
                    <a:pt x="1507397" y="1584504"/>
                    <a:pt x="1462629" y="1584504"/>
                  </a:cubicBezTo>
                  <a:close/>
                  <a:moveTo>
                    <a:pt x="1050197" y="5259"/>
                  </a:moveTo>
                  <a:cubicBezTo>
                    <a:pt x="1007334" y="5259"/>
                    <a:pt x="966377" y="23356"/>
                    <a:pt x="935897" y="56694"/>
                  </a:cubicBezTo>
                  <a:lnTo>
                    <a:pt x="45309" y="1044436"/>
                  </a:lnTo>
                  <a:cubicBezTo>
                    <a:pt x="8162" y="1086346"/>
                    <a:pt x="-4221" y="1142544"/>
                    <a:pt x="12924" y="1194931"/>
                  </a:cubicBezTo>
                  <a:cubicBezTo>
                    <a:pt x="30069" y="1248271"/>
                    <a:pt x="72932" y="1286371"/>
                    <a:pt x="127224" y="1297801"/>
                  </a:cubicBezTo>
                  <a:lnTo>
                    <a:pt x="1428339" y="1574026"/>
                  </a:lnTo>
                  <a:cubicBezTo>
                    <a:pt x="1482632" y="1585456"/>
                    <a:pt x="1537877" y="1567359"/>
                    <a:pt x="1575024" y="1526401"/>
                  </a:cubicBezTo>
                  <a:cubicBezTo>
                    <a:pt x="1612172" y="1484491"/>
                    <a:pt x="1624554" y="1428294"/>
                    <a:pt x="1607409" y="1375906"/>
                  </a:cubicBezTo>
                  <a:lnTo>
                    <a:pt x="1197834" y="111939"/>
                  </a:lnTo>
                  <a:cubicBezTo>
                    <a:pt x="1180689" y="58599"/>
                    <a:pt x="1137827" y="20499"/>
                    <a:pt x="1083534" y="9069"/>
                  </a:cubicBezTo>
                  <a:cubicBezTo>
                    <a:pt x="1072104" y="6211"/>
                    <a:pt x="1060674" y="5259"/>
                    <a:pt x="1050197" y="5259"/>
                  </a:cubicBezTo>
                  <a:close/>
                </a:path>
              </a:pathLst>
            </a:custGeom>
            <a:grpFill/>
            <a:ln w="9525" cap="flat">
              <a:noFill/>
              <a:prstDash val="solid"/>
              <a:miter/>
            </a:ln>
          </p:spPr>
          <p:txBody>
            <a:bodyPr rtlCol="0" anchor="ctr"/>
            <a:lstStyle/>
            <a:p>
              <a:endParaRPr lang="en-US" sz="1730" dirty="0"/>
            </a:p>
          </p:txBody>
        </p:sp>
        <p:sp>
          <p:nvSpPr>
            <p:cNvPr id="65" name="Freeform: Shape 64">
              <a:extLst>
                <a:ext uri="{FF2B5EF4-FFF2-40B4-BE49-F238E27FC236}">
                  <a16:creationId xmlns:a16="http://schemas.microsoft.com/office/drawing/2014/main" id="{AC19297F-DA07-4516-9BBF-8659DF752EE0}"/>
                </a:ext>
              </a:extLst>
            </p:cNvPr>
            <p:cNvSpPr/>
            <p:nvPr/>
          </p:nvSpPr>
          <p:spPr>
            <a:xfrm>
              <a:off x="5197133" y="2512353"/>
              <a:ext cx="1483088" cy="1650706"/>
            </a:xfrm>
            <a:custGeom>
              <a:avLst/>
              <a:gdLst>
                <a:gd name="connsiteX0" fmla="*/ 1300186 w 1483088"/>
                <a:gd name="connsiteY0" fmla="*/ 1650706 h 1650706"/>
                <a:gd name="connsiteX1" fmla="*/ 1218271 w 1483088"/>
                <a:gd name="connsiteY1" fmla="*/ 1627846 h 1650706"/>
                <a:gd name="connsiteX2" fmla="*/ 77176 w 1483088"/>
                <a:gd name="connsiteY2" fmla="*/ 942046 h 1650706"/>
                <a:gd name="connsiteX3" fmla="*/ 23 w 1483088"/>
                <a:gd name="connsiteY3" fmla="*/ 802029 h 1650706"/>
                <a:gd name="connsiteX4" fmla="*/ 81938 w 1483088"/>
                <a:gd name="connsiteY4" fmla="*/ 664869 h 1650706"/>
                <a:gd name="connsiteX5" fmla="*/ 1245893 w 1483088"/>
                <a:gd name="connsiteY5" fmla="*/ 20026 h 1650706"/>
                <a:gd name="connsiteX6" fmla="*/ 1405913 w 1483088"/>
                <a:gd name="connsiteY6" fmla="*/ 22884 h 1650706"/>
                <a:gd name="connsiteX7" fmla="*/ 1483066 w 1483088"/>
                <a:gd name="connsiteY7" fmla="*/ 162901 h 1650706"/>
                <a:gd name="connsiteX8" fmla="*/ 1460206 w 1483088"/>
                <a:gd name="connsiteY8" fmla="*/ 1493544 h 1650706"/>
                <a:gd name="connsiteX9" fmla="*/ 1378291 w 1483088"/>
                <a:gd name="connsiteY9" fmla="*/ 1630704 h 1650706"/>
                <a:gd name="connsiteX10" fmla="*/ 1300186 w 1483088"/>
                <a:gd name="connsiteY10" fmla="*/ 1650706 h 1650706"/>
                <a:gd name="connsiteX11" fmla="*/ 1323046 w 1483088"/>
                <a:gd name="connsiteY11" fmla="*/ 5739 h 1650706"/>
                <a:gd name="connsiteX12" fmla="*/ 1247798 w 1483088"/>
                <a:gd name="connsiteY12" fmla="*/ 25741 h 1650706"/>
                <a:gd name="connsiteX13" fmla="*/ 84796 w 1483088"/>
                <a:gd name="connsiteY13" fmla="*/ 669631 h 1650706"/>
                <a:gd name="connsiteX14" fmla="*/ 5738 w 1483088"/>
                <a:gd name="connsiteY14" fmla="*/ 802029 h 1650706"/>
                <a:gd name="connsiteX15" fmla="*/ 80033 w 1483088"/>
                <a:gd name="connsiteY15" fmla="*/ 937284 h 1650706"/>
                <a:gd name="connsiteX16" fmla="*/ 1220176 w 1483088"/>
                <a:gd name="connsiteY16" fmla="*/ 1622131 h 1650706"/>
                <a:gd name="connsiteX17" fmla="*/ 1374481 w 1483088"/>
                <a:gd name="connsiteY17" fmla="*/ 1624989 h 1650706"/>
                <a:gd name="connsiteX18" fmla="*/ 1453538 w 1483088"/>
                <a:gd name="connsiteY18" fmla="*/ 1492591 h 1650706"/>
                <a:gd name="connsiteX19" fmla="*/ 1456396 w 1483088"/>
                <a:gd name="connsiteY19" fmla="*/ 1492591 h 1650706"/>
                <a:gd name="connsiteX20" fmla="*/ 1453538 w 1483088"/>
                <a:gd name="connsiteY20" fmla="*/ 1492591 h 1650706"/>
                <a:gd name="connsiteX21" fmla="*/ 1476398 w 1483088"/>
                <a:gd name="connsiteY21" fmla="*/ 161949 h 1650706"/>
                <a:gd name="connsiteX22" fmla="*/ 1401151 w 1483088"/>
                <a:gd name="connsiteY22" fmla="*/ 26694 h 1650706"/>
                <a:gd name="connsiteX23" fmla="*/ 1323046 w 1483088"/>
                <a:gd name="connsiteY23" fmla="*/ 5739 h 1650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83088" h="1650706">
                  <a:moveTo>
                    <a:pt x="1300186" y="1650706"/>
                  </a:moveTo>
                  <a:cubicBezTo>
                    <a:pt x="1271611" y="1650706"/>
                    <a:pt x="1243036" y="1643086"/>
                    <a:pt x="1218271" y="1627846"/>
                  </a:cubicBezTo>
                  <a:lnTo>
                    <a:pt x="77176" y="942046"/>
                  </a:lnTo>
                  <a:cubicBezTo>
                    <a:pt x="27646" y="912519"/>
                    <a:pt x="-929" y="860131"/>
                    <a:pt x="23" y="802029"/>
                  </a:cubicBezTo>
                  <a:cubicBezTo>
                    <a:pt x="976" y="743926"/>
                    <a:pt x="31456" y="693444"/>
                    <a:pt x="81938" y="664869"/>
                  </a:cubicBezTo>
                  <a:lnTo>
                    <a:pt x="1245893" y="20026"/>
                  </a:lnTo>
                  <a:cubicBezTo>
                    <a:pt x="1296376" y="-7596"/>
                    <a:pt x="1356383" y="-6644"/>
                    <a:pt x="1405913" y="22884"/>
                  </a:cubicBezTo>
                  <a:cubicBezTo>
                    <a:pt x="1455443" y="52411"/>
                    <a:pt x="1484018" y="104799"/>
                    <a:pt x="1483066" y="162901"/>
                  </a:cubicBezTo>
                  <a:lnTo>
                    <a:pt x="1460206" y="1493544"/>
                  </a:lnTo>
                  <a:cubicBezTo>
                    <a:pt x="1459253" y="1551646"/>
                    <a:pt x="1428773" y="1602129"/>
                    <a:pt x="1378291" y="1630704"/>
                  </a:cubicBezTo>
                  <a:cubicBezTo>
                    <a:pt x="1353526" y="1644039"/>
                    <a:pt x="1326856" y="1650706"/>
                    <a:pt x="1300186" y="1650706"/>
                  </a:cubicBezTo>
                  <a:close/>
                  <a:moveTo>
                    <a:pt x="1323046" y="5739"/>
                  </a:moveTo>
                  <a:cubicBezTo>
                    <a:pt x="1297328" y="5739"/>
                    <a:pt x="1271611" y="12406"/>
                    <a:pt x="1247798" y="25741"/>
                  </a:cubicBezTo>
                  <a:lnTo>
                    <a:pt x="84796" y="669631"/>
                  </a:lnTo>
                  <a:cubicBezTo>
                    <a:pt x="36218" y="696301"/>
                    <a:pt x="6691" y="745831"/>
                    <a:pt x="5738" y="802029"/>
                  </a:cubicBezTo>
                  <a:cubicBezTo>
                    <a:pt x="4786" y="858226"/>
                    <a:pt x="32408" y="908709"/>
                    <a:pt x="80033" y="937284"/>
                  </a:cubicBezTo>
                  <a:lnTo>
                    <a:pt x="1220176" y="1622131"/>
                  </a:lnTo>
                  <a:cubicBezTo>
                    <a:pt x="1267801" y="1650706"/>
                    <a:pt x="1325903" y="1651659"/>
                    <a:pt x="1374481" y="1624989"/>
                  </a:cubicBezTo>
                  <a:cubicBezTo>
                    <a:pt x="1423058" y="1598319"/>
                    <a:pt x="1452586" y="1548789"/>
                    <a:pt x="1453538" y="1492591"/>
                  </a:cubicBezTo>
                  <a:lnTo>
                    <a:pt x="1456396" y="1492591"/>
                  </a:lnTo>
                  <a:lnTo>
                    <a:pt x="1453538" y="1492591"/>
                  </a:lnTo>
                  <a:lnTo>
                    <a:pt x="1476398" y="161949"/>
                  </a:lnTo>
                  <a:cubicBezTo>
                    <a:pt x="1477351" y="105751"/>
                    <a:pt x="1449728" y="55269"/>
                    <a:pt x="1401151" y="26694"/>
                  </a:cubicBezTo>
                  <a:cubicBezTo>
                    <a:pt x="1378291" y="13359"/>
                    <a:pt x="1350668" y="5739"/>
                    <a:pt x="1323046" y="5739"/>
                  </a:cubicBezTo>
                  <a:close/>
                </a:path>
              </a:pathLst>
            </a:custGeom>
            <a:grpFill/>
            <a:ln w="9525" cap="flat">
              <a:noFill/>
              <a:prstDash val="solid"/>
              <a:miter/>
            </a:ln>
          </p:spPr>
          <p:txBody>
            <a:bodyPr rtlCol="0" anchor="ctr"/>
            <a:lstStyle/>
            <a:p>
              <a:endParaRPr lang="en-US" sz="1730" dirty="0"/>
            </a:p>
          </p:txBody>
        </p:sp>
        <p:sp>
          <p:nvSpPr>
            <p:cNvPr id="66" name="Freeform: Shape 65">
              <a:extLst>
                <a:ext uri="{FF2B5EF4-FFF2-40B4-BE49-F238E27FC236}">
                  <a16:creationId xmlns:a16="http://schemas.microsoft.com/office/drawing/2014/main" id="{A3AE18E5-A02F-40DE-8341-C45B4B2DA52E}"/>
                </a:ext>
              </a:extLst>
            </p:cNvPr>
            <p:cNvSpPr/>
            <p:nvPr/>
          </p:nvSpPr>
          <p:spPr>
            <a:xfrm>
              <a:off x="5302425" y="2655449"/>
              <a:ext cx="1631597" cy="1570475"/>
            </a:xfrm>
            <a:custGeom>
              <a:avLst/>
              <a:gdLst>
                <a:gd name="connsiteX0" fmla="*/ 1014871 w 1631597"/>
                <a:gd name="connsiteY0" fmla="*/ 1570476 h 1570475"/>
                <a:gd name="connsiteX1" fmla="*/ 892951 w 1631597"/>
                <a:gd name="connsiteY1" fmla="*/ 1513326 h 1570475"/>
                <a:gd name="connsiteX2" fmla="*/ 37606 w 1631597"/>
                <a:gd name="connsiteY2" fmla="*/ 494151 h 1570475"/>
                <a:gd name="connsiteX3" fmla="*/ 9984 w 1631597"/>
                <a:gd name="connsiteY3" fmla="*/ 336988 h 1570475"/>
                <a:gd name="connsiteX4" fmla="*/ 132856 w 1631597"/>
                <a:gd name="connsiteY4" fmla="*/ 234118 h 1570475"/>
                <a:gd name="connsiteX5" fmla="*/ 1443496 w 1631597"/>
                <a:gd name="connsiteY5" fmla="*/ 2660 h 1570475"/>
                <a:gd name="connsiteX6" fmla="*/ 1593991 w 1631597"/>
                <a:gd name="connsiteY6" fmla="*/ 56953 h 1570475"/>
                <a:gd name="connsiteX7" fmla="*/ 1621614 w 1631597"/>
                <a:gd name="connsiteY7" fmla="*/ 214115 h 1570475"/>
                <a:gd name="connsiteX8" fmla="*/ 1166319 w 1631597"/>
                <a:gd name="connsiteY8" fmla="*/ 1464748 h 1570475"/>
                <a:gd name="connsiteX9" fmla="*/ 1043446 w 1631597"/>
                <a:gd name="connsiteY9" fmla="*/ 1567618 h 1570475"/>
                <a:gd name="connsiteX10" fmla="*/ 1014871 w 1631597"/>
                <a:gd name="connsiteY10" fmla="*/ 1570476 h 1570475"/>
                <a:gd name="connsiteX11" fmla="*/ 1471119 w 1631597"/>
                <a:gd name="connsiteY11" fmla="*/ 6470 h 1570475"/>
                <a:gd name="connsiteX12" fmla="*/ 1443496 w 1631597"/>
                <a:gd name="connsiteY12" fmla="*/ 9328 h 1570475"/>
                <a:gd name="connsiteX13" fmla="*/ 133809 w 1631597"/>
                <a:gd name="connsiteY13" fmla="*/ 239833 h 1570475"/>
                <a:gd name="connsiteX14" fmla="*/ 15699 w 1631597"/>
                <a:gd name="connsiteY14" fmla="*/ 338893 h 1570475"/>
                <a:gd name="connsiteX15" fmla="*/ 42369 w 1631597"/>
                <a:gd name="connsiteY15" fmla="*/ 491293 h 1570475"/>
                <a:gd name="connsiteX16" fmla="*/ 897714 w 1631597"/>
                <a:gd name="connsiteY16" fmla="*/ 1510468 h 1570475"/>
                <a:gd name="connsiteX17" fmla="*/ 1042494 w 1631597"/>
                <a:gd name="connsiteY17" fmla="*/ 1562856 h 1570475"/>
                <a:gd name="connsiteX18" fmla="*/ 1160604 w 1631597"/>
                <a:gd name="connsiteY18" fmla="*/ 1463796 h 1570475"/>
                <a:gd name="connsiteX19" fmla="*/ 1163461 w 1631597"/>
                <a:gd name="connsiteY19" fmla="*/ 1464748 h 1570475"/>
                <a:gd name="connsiteX20" fmla="*/ 1160604 w 1631597"/>
                <a:gd name="connsiteY20" fmla="*/ 1463796 h 1570475"/>
                <a:gd name="connsiteX21" fmla="*/ 1615899 w 1631597"/>
                <a:gd name="connsiteY21" fmla="*/ 213163 h 1570475"/>
                <a:gd name="connsiteX22" fmla="*/ 1589229 w 1631597"/>
                <a:gd name="connsiteY22" fmla="*/ 60763 h 1570475"/>
                <a:gd name="connsiteX23" fmla="*/ 1471119 w 1631597"/>
                <a:gd name="connsiteY23" fmla="*/ 6470 h 1570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1597" h="1570475">
                  <a:moveTo>
                    <a:pt x="1014871" y="1570476"/>
                  </a:moveTo>
                  <a:cubicBezTo>
                    <a:pt x="968199" y="1570476"/>
                    <a:pt x="924384" y="1550473"/>
                    <a:pt x="892951" y="1513326"/>
                  </a:cubicBezTo>
                  <a:lnTo>
                    <a:pt x="37606" y="494151"/>
                  </a:lnTo>
                  <a:cubicBezTo>
                    <a:pt x="459" y="450336"/>
                    <a:pt x="-10019" y="391281"/>
                    <a:pt x="9984" y="336988"/>
                  </a:cubicBezTo>
                  <a:cubicBezTo>
                    <a:pt x="29986" y="282695"/>
                    <a:pt x="75706" y="244595"/>
                    <a:pt x="132856" y="234118"/>
                  </a:cubicBezTo>
                  <a:lnTo>
                    <a:pt x="1443496" y="2660"/>
                  </a:lnTo>
                  <a:cubicBezTo>
                    <a:pt x="1500646" y="-7817"/>
                    <a:pt x="1556844" y="13138"/>
                    <a:pt x="1593991" y="56953"/>
                  </a:cubicBezTo>
                  <a:cubicBezTo>
                    <a:pt x="1631139" y="100768"/>
                    <a:pt x="1641616" y="159823"/>
                    <a:pt x="1621614" y="214115"/>
                  </a:cubicBezTo>
                  <a:lnTo>
                    <a:pt x="1166319" y="1464748"/>
                  </a:lnTo>
                  <a:cubicBezTo>
                    <a:pt x="1146316" y="1519041"/>
                    <a:pt x="1100596" y="1557141"/>
                    <a:pt x="1043446" y="1567618"/>
                  </a:cubicBezTo>
                  <a:cubicBezTo>
                    <a:pt x="1033921" y="1569523"/>
                    <a:pt x="1024396" y="1570476"/>
                    <a:pt x="1014871" y="1570476"/>
                  </a:cubicBezTo>
                  <a:close/>
                  <a:moveTo>
                    <a:pt x="1471119" y="6470"/>
                  </a:moveTo>
                  <a:cubicBezTo>
                    <a:pt x="1461594" y="6470"/>
                    <a:pt x="1453021" y="7423"/>
                    <a:pt x="1443496" y="9328"/>
                  </a:cubicBezTo>
                  <a:lnTo>
                    <a:pt x="133809" y="239833"/>
                  </a:lnTo>
                  <a:cubicBezTo>
                    <a:pt x="78564" y="249358"/>
                    <a:pt x="34749" y="286506"/>
                    <a:pt x="15699" y="338893"/>
                  </a:cubicBezTo>
                  <a:cubicBezTo>
                    <a:pt x="-3351" y="391281"/>
                    <a:pt x="6174" y="448430"/>
                    <a:pt x="42369" y="491293"/>
                  </a:cubicBezTo>
                  <a:lnTo>
                    <a:pt x="897714" y="1510468"/>
                  </a:lnTo>
                  <a:cubicBezTo>
                    <a:pt x="933909" y="1553331"/>
                    <a:pt x="988201" y="1573333"/>
                    <a:pt x="1042494" y="1562856"/>
                  </a:cubicBezTo>
                  <a:cubicBezTo>
                    <a:pt x="1097739" y="1553331"/>
                    <a:pt x="1141554" y="1516183"/>
                    <a:pt x="1160604" y="1463796"/>
                  </a:cubicBezTo>
                  <a:lnTo>
                    <a:pt x="1163461" y="1464748"/>
                  </a:lnTo>
                  <a:lnTo>
                    <a:pt x="1160604" y="1463796"/>
                  </a:lnTo>
                  <a:lnTo>
                    <a:pt x="1615899" y="213163"/>
                  </a:lnTo>
                  <a:cubicBezTo>
                    <a:pt x="1634949" y="160775"/>
                    <a:pt x="1625424" y="103625"/>
                    <a:pt x="1589229" y="60763"/>
                  </a:cubicBezTo>
                  <a:cubicBezTo>
                    <a:pt x="1558749" y="25520"/>
                    <a:pt x="1515886" y="6470"/>
                    <a:pt x="1471119" y="6470"/>
                  </a:cubicBezTo>
                  <a:close/>
                </a:path>
              </a:pathLst>
            </a:custGeom>
            <a:grpFill/>
            <a:ln w="9525" cap="flat">
              <a:noFill/>
              <a:prstDash val="solid"/>
              <a:miter/>
            </a:ln>
          </p:spPr>
          <p:txBody>
            <a:bodyPr rtlCol="0" anchor="ctr"/>
            <a:lstStyle/>
            <a:p>
              <a:endParaRPr lang="en-US" sz="1730" dirty="0"/>
            </a:p>
          </p:txBody>
        </p:sp>
        <p:sp>
          <p:nvSpPr>
            <p:cNvPr id="67" name="Freeform: Shape 66">
              <a:extLst>
                <a:ext uri="{FF2B5EF4-FFF2-40B4-BE49-F238E27FC236}">
                  <a16:creationId xmlns:a16="http://schemas.microsoft.com/office/drawing/2014/main" id="{54B1BE0D-C50F-42D3-A3BE-D285180D9CB2}"/>
                </a:ext>
              </a:extLst>
            </p:cNvPr>
            <p:cNvSpPr/>
            <p:nvPr/>
          </p:nvSpPr>
          <p:spPr>
            <a:xfrm>
              <a:off x="5490992" y="2665438"/>
              <a:ext cx="1634512" cy="1562390"/>
            </a:xfrm>
            <a:custGeom>
              <a:avLst/>
              <a:gdLst>
                <a:gd name="connsiteX0" fmla="*/ 637710 w 1634512"/>
                <a:gd name="connsiteY0" fmla="*/ 1562391 h 1562390"/>
                <a:gd name="connsiteX1" fmla="*/ 611992 w 1634512"/>
                <a:gd name="connsiteY1" fmla="*/ 1560486 h 1562390"/>
                <a:gd name="connsiteX2" fmla="*/ 488167 w 1634512"/>
                <a:gd name="connsiteY2" fmla="*/ 1459521 h 1562390"/>
                <a:gd name="connsiteX3" fmla="*/ 10965 w 1634512"/>
                <a:gd name="connsiteY3" fmla="*/ 217461 h 1562390"/>
                <a:gd name="connsiteX4" fmla="*/ 35730 w 1634512"/>
                <a:gd name="connsiteY4" fmla="*/ 59346 h 1562390"/>
                <a:gd name="connsiteX5" fmla="*/ 185272 w 1634512"/>
                <a:gd name="connsiteY5" fmla="*/ 2196 h 1562390"/>
                <a:gd name="connsiteX6" fmla="*/ 1499723 w 1634512"/>
                <a:gd name="connsiteY6" fmla="*/ 209841 h 1562390"/>
                <a:gd name="connsiteX7" fmla="*/ 1623548 w 1634512"/>
                <a:gd name="connsiteY7" fmla="*/ 310806 h 1562390"/>
                <a:gd name="connsiteX8" fmla="*/ 1598782 w 1634512"/>
                <a:gd name="connsiteY8" fmla="*/ 468921 h 1562390"/>
                <a:gd name="connsiteX9" fmla="*/ 761535 w 1634512"/>
                <a:gd name="connsiteY9" fmla="*/ 1502383 h 1562390"/>
                <a:gd name="connsiteX10" fmla="*/ 759630 w 1634512"/>
                <a:gd name="connsiteY10" fmla="*/ 1500478 h 1562390"/>
                <a:gd name="connsiteX11" fmla="*/ 761535 w 1634512"/>
                <a:gd name="connsiteY11" fmla="*/ 1502383 h 1562390"/>
                <a:gd name="connsiteX12" fmla="*/ 637710 w 1634512"/>
                <a:gd name="connsiteY12" fmla="*/ 1562391 h 1562390"/>
                <a:gd name="connsiteX13" fmla="*/ 159555 w 1634512"/>
                <a:gd name="connsiteY13" fmla="*/ 6006 h 1562390"/>
                <a:gd name="connsiteX14" fmla="*/ 40492 w 1634512"/>
                <a:gd name="connsiteY14" fmla="*/ 63156 h 1562390"/>
                <a:gd name="connsiteX15" fmla="*/ 16680 w 1634512"/>
                <a:gd name="connsiteY15" fmla="*/ 215556 h 1562390"/>
                <a:gd name="connsiteX16" fmla="*/ 493882 w 1634512"/>
                <a:gd name="connsiteY16" fmla="*/ 1457616 h 1562390"/>
                <a:gd name="connsiteX17" fmla="*/ 613897 w 1634512"/>
                <a:gd name="connsiteY17" fmla="*/ 1554771 h 1562390"/>
                <a:gd name="connsiteX18" fmla="*/ 757725 w 1634512"/>
                <a:gd name="connsiteY18" fmla="*/ 1499526 h 1562390"/>
                <a:gd name="connsiteX19" fmla="*/ 1594020 w 1634512"/>
                <a:gd name="connsiteY19" fmla="*/ 465111 h 1562390"/>
                <a:gd name="connsiteX20" fmla="*/ 1617832 w 1634512"/>
                <a:gd name="connsiteY20" fmla="*/ 312711 h 1562390"/>
                <a:gd name="connsiteX21" fmla="*/ 1497817 w 1634512"/>
                <a:gd name="connsiteY21" fmla="*/ 215556 h 1562390"/>
                <a:gd name="connsiteX22" fmla="*/ 184320 w 1634512"/>
                <a:gd name="connsiteY22" fmla="*/ 7911 h 1562390"/>
                <a:gd name="connsiteX23" fmla="*/ 159555 w 1634512"/>
                <a:gd name="connsiteY23" fmla="*/ 6006 h 156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4512" h="1562390">
                  <a:moveTo>
                    <a:pt x="637710" y="1562391"/>
                  </a:moveTo>
                  <a:cubicBezTo>
                    <a:pt x="629137" y="1562391"/>
                    <a:pt x="620565" y="1561438"/>
                    <a:pt x="611992" y="1560486"/>
                  </a:cubicBezTo>
                  <a:cubicBezTo>
                    <a:pt x="554842" y="1551913"/>
                    <a:pt x="508170" y="1513813"/>
                    <a:pt x="488167" y="1459521"/>
                  </a:cubicBezTo>
                  <a:lnTo>
                    <a:pt x="10965" y="217461"/>
                  </a:lnTo>
                  <a:cubicBezTo>
                    <a:pt x="-9990" y="163168"/>
                    <a:pt x="-465" y="104113"/>
                    <a:pt x="35730" y="59346"/>
                  </a:cubicBezTo>
                  <a:cubicBezTo>
                    <a:pt x="71925" y="14578"/>
                    <a:pt x="128122" y="-7329"/>
                    <a:pt x="185272" y="2196"/>
                  </a:cubicBezTo>
                  <a:lnTo>
                    <a:pt x="1499723" y="209841"/>
                  </a:lnTo>
                  <a:cubicBezTo>
                    <a:pt x="1556873" y="218413"/>
                    <a:pt x="1603545" y="256513"/>
                    <a:pt x="1623548" y="310806"/>
                  </a:cubicBezTo>
                  <a:cubicBezTo>
                    <a:pt x="1644502" y="365098"/>
                    <a:pt x="1634977" y="424153"/>
                    <a:pt x="1598782" y="468921"/>
                  </a:cubicBezTo>
                  <a:lnTo>
                    <a:pt x="761535" y="1502383"/>
                  </a:lnTo>
                  <a:lnTo>
                    <a:pt x="759630" y="1500478"/>
                  </a:lnTo>
                  <a:lnTo>
                    <a:pt x="761535" y="1502383"/>
                  </a:lnTo>
                  <a:cubicBezTo>
                    <a:pt x="730102" y="1541436"/>
                    <a:pt x="685335" y="1562391"/>
                    <a:pt x="637710" y="1562391"/>
                  </a:cubicBezTo>
                  <a:close/>
                  <a:moveTo>
                    <a:pt x="159555" y="6006"/>
                  </a:moveTo>
                  <a:cubicBezTo>
                    <a:pt x="113835" y="6006"/>
                    <a:pt x="70020" y="26008"/>
                    <a:pt x="40492" y="63156"/>
                  </a:cubicBezTo>
                  <a:cubicBezTo>
                    <a:pt x="5250" y="106971"/>
                    <a:pt x="-3323" y="163168"/>
                    <a:pt x="16680" y="215556"/>
                  </a:cubicBezTo>
                  <a:lnTo>
                    <a:pt x="493882" y="1457616"/>
                  </a:lnTo>
                  <a:cubicBezTo>
                    <a:pt x="513885" y="1510003"/>
                    <a:pt x="558652" y="1546198"/>
                    <a:pt x="613897" y="1554771"/>
                  </a:cubicBezTo>
                  <a:cubicBezTo>
                    <a:pt x="669142" y="1563343"/>
                    <a:pt x="722482" y="1542388"/>
                    <a:pt x="757725" y="1499526"/>
                  </a:cubicBezTo>
                  <a:lnTo>
                    <a:pt x="1594020" y="465111"/>
                  </a:lnTo>
                  <a:cubicBezTo>
                    <a:pt x="1629262" y="421296"/>
                    <a:pt x="1637835" y="365098"/>
                    <a:pt x="1617832" y="312711"/>
                  </a:cubicBezTo>
                  <a:cubicBezTo>
                    <a:pt x="1597830" y="260323"/>
                    <a:pt x="1553062" y="224128"/>
                    <a:pt x="1497817" y="215556"/>
                  </a:cubicBezTo>
                  <a:lnTo>
                    <a:pt x="184320" y="7911"/>
                  </a:lnTo>
                  <a:cubicBezTo>
                    <a:pt x="175747" y="6958"/>
                    <a:pt x="167175" y="6006"/>
                    <a:pt x="159555" y="6006"/>
                  </a:cubicBezTo>
                  <a:close/>
                </a:path>
              </a:pathLst>
            </a:custGeom>
            <a:grpFill/>
            <a:ln w="9525" cap="flat">
              <a:noFill/>
              <a:prstDash val="solid"/>
              <a:miter/>
            </a:ln>
          </p:spPr>
          <p:txBody>
            <a:bodyPr rtlCol="0" anchor="ctr"/>
            <a:lstStyle/>
            <a:p>
              <a:endParaRPr lang="en-US" sz="1730" dirty="0"/>
            </a:p>
          </p:txBody>
        </p:sp>
        <p:sp>
          <p:nvSpPr>
            <p:cNvPr id="68" name="Freeform: Shape 67">
              <a:extLst>
                <a:ext uri="{FF2B5EF4-FFF2-40B4-BE49-F238E27FC236}">
                  <a16:creationId xmlns:a16="http://schemas.microsoft.com/office/drawing/2014/main" id="{4AC3DEFB-97DD-4FF8-B76B-919126D6964B}"/>
                </a:ext>
              </a:extLst>
            </p:cNvPr>
            <p:cNvSpPr/>
            <p:nvPr/>
          </p:nvSpPr>
          <p:spPr>
            <a:xfrm>
              <a:off x="5740942" y="2518472"/>
              <a:ext cx="1494657" cy="1649348"/>
            </a:xfrm>
            <a:custGeom>
              <a:avLst/>
              <a:gdLst>
                <a:gd name="connsiteX0" fmla="*/ 206785 w 1494657"/>
                <a:gd name="connsiteY0" fmla="*/ 1649349 h 1649348"/>
                <a:gd name="connsiteX1" fmla="*/ 131537 w 1494657"/>
                <a:gd name="connsiteY1" fmla="*/ 1630299 h 1649348"/>
                <a:gd name="connsiteX2" fmla="*/ 46765 w 1494657"/>
                <a:gd name="connsiteY2" fmla="*/ 1495044 h 1649348"/>
                <a:gd name="connsiteX3" fmla="*/ 92 w 1494657"/>
                <a:gd name="connsiteY3" fmla="*/ 165354 h 1649348"/>
                <a:gd name="connsiteX4" fmla="*/ 75340 w 1494657"/>
                <a:gd name="connsiteY4" fmla="*/ 24384 h 1649348"/>
                <a:gd name="connsiteX5" fmla="*/ 235360 w 1494657"/>
                <a:gd name="connsiteY5" fmla="*/ 18669 h 1649348"/>
                <a:gd name="connsiteX6" fmla="*/ 1409792 w 1494657"/>
                <a:gd name="connsiteY6" fmla="*/ 643509 h 1649348"/>
                <a:gd name="connsiteX7" fmla="*/ 1494565 w 1494657"/>
                <a:gd name="connsiteY7" fmla="*/ 778764 h 1649348"/>
                <a:gd name="connsiteX8" fmla="*/ 1419317 w 1494657"/>
                <a:gd name="connsiteY8" fmla="*/ 919734 h 1649348"/>
                <a:gd name="connsiteX9" fmla="*/ 291557 w 1494657"/>
                <a:gd name="connsiteY9" fmla="*/ 1624584 h 1649348"/>
                <a:gd name="connsiteX10" fmla="*/ 206785 w 1494657"/>
                <a:gd name="connsiteY10" fmla="*/ 1649349 h 1649348"/>
                <a:gd name="connsiteX11" fmla="*/ 160112 w 1494657"/>
                <a:gd name="connsiteY11" fmla="*/ 4381 h 1649348"/>
                <a:gd name="connsiteX12" fmla="*/ 78197 w 1494657"/>
                <a:gd name="connsiteY12" fmla="*/ 28194 h 1649348"/>
                <a:gd name="connsiteX13" fmla="*/ 5807 w 1494657"/>
                <a:gd name="connsiteY13" fmla="*/ 164402 h 1649348"/>
                <a:gd name="connsiteX14" fmla="*/ 52480 w 1494657"/>
                <a:gd name="connsiteY14" fmla="*/ 1494092 h 1649348"/>
                <a:gd name="connsiteX15" fmla="*/ 134395 w 1494657"/>
                <a:gd name="connsiteY15" fmla="*/ 1624584 h 1649348"/>
                <a:gd name="connsiteX16" fmla="*/ 288700 w 1494657"/>
                <a:gd name="connsiteY16" fmla="*/ 1618869 h 1649348"/>
                <a:gd name="connsiteX17" fmla="*/ 290605 w 1494657"/>
                <a:gd name="connsiteY17" fmla="*/ 1620774 h 1649348"/>
                <a:gd name="connsiteX18" fmla="*/ 288700 w 1494657"/>
                <a:gd name="connsiteY18" fmla="*/ 1618869 h 1649348"/>
                <a:gd name="connsiteX19" fmla="*/ 1416460 w 1494657"/>
                <a:gd name="connsiteY19" fmla="*/ 914019 h 1649348"/>
                <a:gd name="connsiteX20" fmla="*/ 1488850 w 1494657"/>
                <a:gd name="connsiteY20" fmla="*/ 777812 h 1649348"/>
                <a:gd name="connsiteX21" fmla="*/ 1406935 w 1494657"/>
                <a:gd name="connsiteY21" fmla="*/ 647319 h 1649348"/>
                <a:gd name="connsiteX22" fmla="*/ 232502 w 1494657"/>
                <a:gd name="connsiteY22" fmla="*/ 23431 h 1649348"/>
                <a:gd name="connsiteX23" fmla="*/ 160112 w 1494657"/>
                <a:gd name="connsiteY23" fmla="*/ 4381 h 1649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94657" h="1649348">
                  <a:moveTo>
                    <a:pt x="206785" y="1649349"/>
                  </a:moveTo>
                  <a:cubicBezTo>
                    <a:pt x="181067" y="1649349"/>
                    <a:pt x="155350" y="1642682"/>
                    <a:pt x="131537" y="1630299"/>
                  </a:cubicBezTo>
                  <a:cubicBezTo>
                    <a:pt x="80102" y="1603629"/>
                    <a:pt x="48670" y="1552194"/>
                    <a:pt x="46765" y="1495044"/>
                  </a:cubicBezTo>
                  <a:lnTo>
                    <a:pt x="92" y="165354"/>
                  </a:lnTo>
                  <a:cubicBezTo>
                    <a:pt x="-1813" y="107252"/>
                    <a:pt x="25810" y="54864"/>
                    <a:pt x="75340" y="24384"/>
                  </a:cubicBezTo>
                  <a:cubicBezTo>
                    <a:pt x="123917" y="-6096"/>
                    <a:pt x="183925" y="-8001"/>
                    <a:pt x="235360" y="18669"/>
                  </a:cubicBezTo>
                  <a:lnTo>
                    <a:pt x="1409792" y="643509"/>
                  </a:lnTo>
                  <a:cubicBezTo>
                    <a:pt x="1461228" y="670179"/>
                    <a:pt x="1492660" y="721614"/>
                    <a:pt x="1494565" y="778764"/>
                  </a:cubicBezTo>
                  <a:cubicBezTo>
                    <a:pt x="1496470" y="836867"/>
                    <a:pt x="1468848" y="889254"/>
                    <a:pt x="1419317" y="919734"/>
                  </a:cubicBezTo>
                  <a:lnTo>
                    <a:pt x="291557" y="1624584"/>
                  </a:lnTo>
                  <a:cubicBezTo>
                    <a:pt x="264887" y="1640777"/>
                    <a:pt x="236312" y="1649349"/>
                    <a:pt x="206785" y="1649349"/>
                  </a:cubicBezTo>
                  <a:close/>
                  <a:moveTo>
                    <a:pt x="160112" y="4381"/>
                  </a:moveTo>
                  <a:cubicBezTo>
                    <a:pt x="131537" y="4381"/>
                    <a:pt x="103915" y="12002"/>
                    <a:pt x="78197" y="28194"/>
                  </a:cubicBezTo>
                  <a:cubicBezTo>
                    <a:pt x="30572" y="57722"/>
                    <a:pt x="3902" y="109157"/>
                    <a:pt x="5807" y="164402"/>
                  </a:cubicBezTo>
                  <a:lnTo>
                    <a:pt x="52480" y="1494092"/>
                  </a:lnTo>
                  <a:cubicBezTo>
                    <a:pt x="54385" y="1550289"/>
                    <a:pt x="84865" y="1598867"/>
                    <a:pt x="134395" y="1624584"/>
                  </a:cubicBezTo>
                  <a:cubicBezTo>
                    <a:pt x="183925" y="1651254"/>
                    <a:pt x="241075" y="1648397"/>
                    <a:pt x="288700" y="1618869"/>
                  </a:cubicBezTo>
                  <a:lnTo>
                    <a:pt x="290605" y="1620774"/>
                  </a:lnTo>
                  <a:lnTo>
                    <a:pt x="288700" y="1618869"/>
                  </a:lnTo>
                  <a:lnTo>
                    <a:pt x="1416460" y="914019"/>
                  </a:lnTo>
                  <a:cubicBezTo>
                    <a:pt x="1464085" y="884492"/>
                    <a:pt x="1490755" y="833057"/>
                    <a:pt x="1488850" y="777812"/>
                  </a:cubicBezTo>
                  <a:cubicBezTo>
                    <a:pt x="1486945" y="721614"/>
                    <a:pt x="1456465" y="673037"/>
                    <a:pt x="1406935" y="647319"/>
                  </a:cubicBezTo>
                  <a:lnTo>
                    <a:pt x="232502" y="23431"/>
                  </a:lnTo>
                  <a:cubicBezTo>
                    <a:pt x="209642" y="11049"/>
                    <a:pt x="184877" y="4381"/>
                    <a:pt x="160112" y="4381"/>
                  </a:cubicBezTo>
                  <a:close/>
                </a:path>
              </a:pathLst>
            </a:custGeom>
            <a:grpFill/>
            <a:ln w="9525" cap="flat">
              <a:noFill/>
              <a:prstDash val="solid"/>
              <a:miter/>
            </a:ln>
          </p:spPr>
          <p:txBody>
            <a:bodyPr rtlCol="0" anchor="ctr"/>
            <a:lstStyle/>
            <a:p>
              <a:endParaRPr lang="en-US" sz="1730" dirty="0"/>
            </a:p>
          </p:txBody>
        </p:sp>
        <p:sp>
          <p:nvSpPr>
            <p:cNvPr id="69" name="Freeform: Shape 68">
              <a:extLst>
                <a:ext uri="{FF2B5EF4-FFF2-40B4-BE49-F238E27FC236}">
                  <a16:creationId xmlns:a16="http://schemas.microsoft.com/office/drawing/2014/main" id="{F623C448-0661-484F-B7A8-47CBF1594BD4}"/>
                </a:ext>
              </a:extLst>
            </p:cNvPr>
            <p:cNvSpPr/>
            <p:nvPr/>
          </p:nvSpPr>
          <p:spPr>
            <a:xfrm>
              <a:off x="5636186" y="2459480"/>
              <a:ext cx="1616538" cy="1592136"/>
            </a:xfrm>
            <a:custGeom>
              <a:avLst/>
              <a:gdLst>
                <a:gd name="connsiteX0" fmla="*/ 159141 w 1616538"/>
                <a:gd name="connsiteY0" fmla="*/ 1592136 h 1592136"/>
                <a:gd name="connsiteX1" fmla="*/ 42936 w 1616538"/>
                <a:gd name="connsiteY1" fmla="*/ 1541654 h 1592136"/>
                <a:gd name="connsiteX2" fmla="*/ 6741 w 1616538"/>
                <a:gd name="connsiteY2" fmla="*/ 1385444 h 1592136"/>
                <a:gd name="connsiteX3" fmla="*/ 396313 w 1616538"/>
                <a:gd name="connsiteY3" fmla="*/ 112904 h 1592136"/>
                <a:gd name="connsiteX4" fmla="*/ 513471 w 1616538"/>
                <a:gd name="connsiteY4" fmla="*/ 4319 h 1592136"/>
                <a:gd name="connsiteX5" fmla="*/ 665871 w 1616538"/>
                <a:gd name="connsiteY5" fmla="*/ 50991 h 1592136"/>
                <a:gd name="connsiteX6" fmla="*/ 1573603 w 1616538"/>
                <a:gd name="connsiteY6" fmla="*/ 1024446 h 1592136"/>
                <a:gd name="connsiteX7" fmla="*/ 1609798 w 1616538"/>
                <a:gd name="connsiteY7" fmla="*/ 1180656 h 1592136"/>
                <a:gd name="connsiteX8" fmla="*/ 1492641 w 1616538"/>
                <a:gd name="connsiteY8" fmla="*/ 1289241 h 1592136"/>
                <a:gd name="connsiteX9" fmla="*/ 196288 w 1616538"/>
                <a:gd name="connsiteY9" fmla="*/ 1588326 h 1592136"/>
                <a:gd name="connsiteX10" fmla="*/ 195336 w 1616538"/>
                <a:gd name="connsiteY10" fmla="*/ 1585469 h 1592136"/>
                <a:gd name="connsiteX11" fmla="*/ 196288 w 1616538"/>
                <a:gd name="connsiteY11" fmla="*/ 1588326 h 1592136"/>
                <a:gd name="connsiteX12" fmla="*/ 159141 w 1616538"/>
                <a:gd name="connsiteY12" fmla="*/ 1592136 h 1592136"/>
                <a:gd name="connsiteX13" fmla="*/ 549666 w 1616538"/>
                <a:gd name="connsiteY13" fmla="*/ 5271 h 1592136"/>
                <a:gd name="connsiteX14" fmla="*/ 514423 w 1616538"/>
                <a:gd name="connsiteY14" fmla="*/ 9081 h 1592136"/>
                <a:gd name="connsiteX15" fmla="*/ 401076 w 1616538"/>
                <a:gd name="connsiteY15" fmla="*/ 114809 h 1592136"/>
                <a:gd name="connsiteX16" fmla="*/ 12456 w 1616538"/>
                <a:gd name="connsiteY16" fmla="*/ 1387349 h 1592136"/>
                <a:gd name="connsiteX17" fmla="*/ 46746 w 1616538"/>
                <a:gd name="connsiteY17" fmla="*/ 1537844 h 1592136"/>
                <a:gd name="connsiteX18" fmla="*/ 194383 w 1616538"/>
                <a:gd name="connsiteY18" fmla="*/ 1582611 h 1592136"/>
                <a:gd name="connsiteX19" fmla="*/ 1490736 w 1616538"/>
                <a:gd name="connsiteY19" fmla="*/ 1283526 h 1592136"/>
                <a:gd name="connsiteX20" fmla="*/ 1604083 w 1616538"/>
                <a:gd name="connsiteY20" fmla="*/ 1177799 h 1592136"/>
                <a:gd name="connsiteX21" fmla="*/ 1569793 w 1616538"/>
                <a:gd name="connsiteY21" fmla="*/ 1027304 h 1592136"/>
                <a:gd name="connsiteX22" fmla="*/ 662061 w 1616538"/>
                <a:gd name="connsiteY22" fmla="*/ 54801 h 1592136"/>
                <a:gd name="connsiteX23" fmla="*/ 549666 w 1616538"/>
                <a:gd name="connsiteY23" fmla="*/ 5271 h 1592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16538" h="1592136">
                  <a:moveTo>
                    <a:pt x="159141" y="1592136"/>
                  </a:moveTo>
                  <a:cubicBezTo>
                    <a:pt x="115326" y="1592136"/>
                    <a:pt x="73416" y="1574039"/>
                    <a:pt x="42936" y="1541654"/>
                  </a:cubicBezTo>
                  <a:cubicBezTo>
                    <a:pt x="3883" y="1499744"/>
                    <a:pt x="-9452" y="1441641"/>
                    <a:pt x="6741" y="1385444"/>
                  </a:cubicBezTo>
                  <a:lnTo>
                    <a:pt x="396313" y="112904"/>
                  </a:lnTo>
                  <a:cubicBezTo>
                    <a:pt x="413458" y="57659"/>
                    <a:pt x="457273" y="16701"/>
                    <a:pt x="513471" y="4319"/>
                  </a:cubicBezTo>
                  <a:cubicBezTo>
                    <a:pt x="569668" y="-9016"/>
                    <a:pt x="626818" y="9081"/>
                    <a:pt x="665871" y="50991"/>
                  </a:cubicBezTo>
                  <a:lnTo>
                    <a:pt x="1573603" y="1024446"/>
                  </a:lnTo>
                  <a:cubicBezTo>
                    <a:pt x="1612656" y="1066356"/>
                    <a:pt x="1625991" y="1124459"/>
                    <a:pt x="1609798" y="1180656"/>
                  </a:cubicBezTo>
                  <a:cubicBezTo>
                    <a:pt x="1592653" y="1235901"/>
                    <a:pt x="1548838" y="1276859"/>
                    <a:pt x="1492641" y="1289241"/>
                  </a:cubicBezTo>
                  <a:lnTo>
                    <a:pt x="196288" y="1588326"/>
                  </a:lnTo>
                  <a:lnTo>
                    <a:pt x="195336" y="1585469"/>
                  </a:lnTo>
                  <a:lnTo>
                    <a:pt x="196288" y="1588326"/>
                  </a:lnTo>
                  <a:cubicBezTo>
                    <a:pt x="183905" y="1591184"/>
                    <a:pt x="171523" y="1592136"/>
                    <a:pt x="159141" y="1592136"/>
                  </a:cubicBezTo>
                  <a:close/>
                  <a:moveTo>
                    <a:pt x="549666" y="5271"/>
                  </a:moveTo>
                  <a:cubicBezTo>
                    <a:pt x="538236" y="5271"/>
                    <a:pt x="525853" y="6224"/>
                    <a:pt x="514423" y="9081"/>
                  </a:cubicBezTo>
                  <a:cubicBezTo>
                    <a:pt x="460131" y="21464"/>
                    <a:pt x="418221" y="60516"/>
                    <a:pt x="401076" y="114809"/>
                  </a:cubicBezTo>
                  <a:lnTo>
                    <a:pt x="12456" y="1387349"/>
                  </a:lnTo>
                  <a:cubicBezTo>
                    <a:pt x="-3737" y="1440689"/>
                    <a:pt x="8646" y="1496886"/>
                    <a:pt x="46746" y="1537844"/>
                  </a:cubicBezTo>
                  <a:cubicBezTo>
                    <a:pt x="84846" y="1578801"/>
                    <a:pt x="140091" y="1595946"/>
                    <a:pt x="194383" y="1582611"/>
                  </a:cubicBezTo>
                  <a:lnTo>
                    <a:pt x="1490736" y="1283526"/>
                  </a:lnTo>
                  <a:cubicBezTo>
                    <a:pt x="1545028" y="1271144"/>
                    <a:pt x="1586938" y="1232091"/>
                    <a:pt x="1604083" y="1177799"/>
                  </a:cubicBezTo>
                  <a:cubicBezTo>
                    <a:pt x="1620276" y="1124459"/>
                    <a:pt x="1606941" y="1068261"/>
                    <a:pt x="1569793" y="1027304"/>
                  </a:cubicBezTo>
                  <a:lnTo>
                    <a:pt x="662061" y="54801"/>
                  </a:lnTo>
                  <a:cubicBezTo>
                    <a:pt x="632533" y="22416"/>
                    <a:pt x="592528" y="5271"/>
                    <a:pt x="549666" y="5271"/>
                  </a:cubicBezTo>
                  <a:close/>
                </a:path>
              </a:pathLst>
            </a:custGeom>
            <a:grpFill/>
            <a:ln w="9525" cap="flat">
              <a:noFill/>
              <a:prstDash val="solid"/>
              <a:miter/>
            </a:ln>
          </p:spPr>
          <p:txBody>
            <a:bodyPr rtlCol="0" anchor="ctr"/>
            <a:lstStyle/>
            <a:p>
              <a:endParaRPr lang="en-US" sz="1730" dirty="0"/>
            </a:p>
          </p:txBody>
        </p:sp>
        <p:sp>
          <p:nvSpPr>
            <p:cNvPr id="70" name="Freeform: Shape 69">
              <a:extLst>
                <a:ext uri="{FF2B5EF4-FFF2-40B4-BE49-F238E27FC236}">
                  <a16:creationId xmlns:a16="http://schemas.microsoft.com/office/drawing/2014/main" id="{188BFF0F-1D22-4EED-8860-C0B3607D7819}"/>
                </a:ext>
              </a:extLst>
            </p:cNvPr>
            <p:cNvSpPr/>
            <p:nvPr/>
          </p:nvSpPr>
          <p:spPr>
            <a:xfrm>
              <a:off x="5531644" y="2497017"/>
              <a:ext cx="1643695" cy="1534597"/>
            </a:xfrm>
            <a:custGeom>
              <a:avLst/>
              <a:gdLst>
                <a:gd name="connsiteX0" fmla="*/ 1483835 w 1643695"/>
                <a:gd name="connsiteY0" fmla="*/ 1534598 h 1534597"/>
                <a:gd name="connsiteX1" fmla="*/ 1466690 w 1643695"/>
                <a:gd name="connsiteY1" fmla="*/ 1533645 h 1534597"/>
                <a:gd name="connsiteX2" fmla="*/ 143668 w 1643695"/>
                <a:gd name="connsiteY2" fmla="*/ 1395532 h 1534597"/>
                <a:gd name="connsiteX3" fmla="*/ 14128 w 1643695"/>
                <a:gd name="connsiteY3" fmla="*/ 1301235 h 1534597"/>
                <a:gd name="connsiteX4" fmla="*/ 31273 w 1643695"/>
                <a:gd name="connsiteY4" fmla="*/ 1142167 h 1534597"/>
                <a:gd name="connsiteX5" fmla="*/ 813275 w 1643695"/>
                <a:gd name="connsiteY5" fmla="*/ 65842 h 1534597"/>
                <a:gd name="connsiteX6" fmla="*/ 959008 w 1643695"/>
                <a:gd name="connsiteY6" fmla="*/ 1072 h 1534597"/>
                <a:gd name="connsiteX7" fmla="*/ 1088548 w 1643695"/>
                <a:gd name="connsiteY7" fmla="*/ 95370 h 1534597"/>
                <a:gd name="connsiteX8" fmla="*/ 1629568 w 1643695"/>
                <a:gd name="connsiteY8" fmla="*/ 1310760 h 1534597"/>
                <a:gd name="connsiteX9" fmla="*/ 1612423 w 1643695"/>
                <a:gd name="connsiteY9" fmla="*/ 1469827 h 1534597"/>
                <a:gd name="connsiteX10" fmla="*/ 1483835 w 1643695"/>
                <a:gd name="connsiteY10" fmla="*/ 1534598 h 1534597"/>
                <a:gd name="connsiteX11" fmla="*/ 940910 w 1643695"/>
                <a:gd name="connsiteY11" fmla="*/ 5835 h 1534597"/>
                <a:gd name="connsiteX12" fmla="*/ 816133 w 1643695"/>
                <a:gd name="connsiteY12" fmla="*/ 69652 h 1534597"/>
                <a:gd name="connsiteX13" fmla="*/ 34130 w 1643695"/>
                <a:gd name="connsiteY13" fmla="*/ 1145977 h 1534597"/>
                <a:gd name="connsiteX14" fmla="*/ 17938 w 1643695"/>
                <a:gd name="connsiteY14" fmla="*/ 1299330 h 1534597"/>
                <a:gd name="connsiteX15" fmla="*/ 142715 w 1643695"/>
                <a:gd name="connsiteY15" fmla="*/ 1389817 h 1534597"/>
                <a:gd name="connsiteX16" fmla="*/ 1465738 w 1643695"/>
                <a:gd name="connsiteY16" fmla="*/ 1528882 h 1534597"/>
                <a:gd name="connsiteX17" fmla="*/ 1606708 w 1643695"/>
                <a:gd name="connsiteY17" fmla="*/ 1466017 h 1534597"/>
                <a:gd name="connsiteX18" fmla="*/ 1622900 w 1643695"/>
                <a:gd name="connsiteY18" fmla="*/ 1312665 h 1534597"/>
                <a:gd name="connsiteX19" fmla="*/ 1082833 w 1643695"/>
                <a:gd name="connsiteY19" fmla="*/ 97275 h 1534597"/>
                <a:gd name="connsiteX20" fmla="*/ 958055 w 1643695"/>
                <a:gd name="connsiteY20" fmla="*/ 6787 h 1534597"/>
                <a:gd name="connsiteX21" fmla="*/ 940910 w 1643695"/>
                <a:gd name="connsiteY21" fmla="*/ 5835 h 1534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3695" h="1534597">
                  <a:moveTo>
                    <a:pt x="1483835" y="1534598"/>
                  </a:moveTo>
                  <a:cubicBezTo>
                    <a:pt x="1478120" y="1534598"/>
                    <a:pt x="1472405" y="1534598"/>
                    <a:pt x="1466690" y="1533645"/>
                  </a:cubicBezTo>
                  <a:lnTo>
                    <a:pt x="143668" y="1395532"/>
                  </a:lnTo>
                  <a:cubicBezTo>
                    <a:pt x="86518" y="1389817"/>
                    <a:pt x="37940" y="1354575"/>
                    <a:pt x="14128" y="1301235"/>
                  </a:cubicBezTo>
                  <a:cubicBezTo>
                    <a:pt x="-9685" y="1248848"/>
                    <a:pt x="-3017" y="1188840"/>
                    <a:pt x="31273" y="1142167"/>
                  </a:cubicBezTo>
                  <a:lnTo>
                    <a:pt x="813275" y="65842"/>
                  </a:lnTo>
                  <a:cubicBezTo>
                    <a:pt x="847565" y="19170"/>
                    <a:pt x="901858" y="-5595"/>
                    <a:pt x="959008" y="1072"/>
                  </a:cubicBezTo>
                  <a:cubicBezTo>
                    <a:pt x="1016158" y="6787"/>
                    <a:pt x="1064735" y="42030"/>
                    <a:pt x="1088548" y="95370"/>
                  </a:cubicBezTo>
                  <a:lnTo>
                    <a:pt x="1629568" y="1310760"/>
                  </a:lnTo>
                  <a:cubicBezTo>
                    <a:pt x="1653380" y="1363148"/>
                    <a:pt x="1646713" y="1423155"/>
                    <a:pt x="1612423" y="1469827"/>
                  </a:cubicBezTo>
                  <a:cubicBezTo>
                    <a:pt x="1581943" y="1510785"/>
                    <a:pt x="1534318" y="1534598"/>
                    <a:pt x="1483835" y="1534598"/>
                  </a:cubicBezTo>
                  <a:close/>
                  <a:moveTo>
                    <a:pt x="940910" y="5835"/>
                  </a:moveTo>
                  <a:cubicBezTo>
                    <a:pt x="891380" y="5835"/>
                    <a:pt x="845660" y="28695"/>
                    <a:pt x="816133" y="69652"/>
                  </a:cubicBezTo>
                  <a:lnTo>
                    <a:pt x="34130" y="1145977"/>
                  </a:lnTo>
                  <a:cubicBezTo>
                    <a:pt x="1745" y="1190745"/>
                    <a:pt x="-4922" y="1248848"/>
                    <a:pt x="17938" y="1299330"/>
                  </a:cubicBezTo>
                  <a:cubicBezTo>
                    <a:pt x="40798" y="1350765"/>
                    <a:pt x="87470" y="1384102"/>
                    <a:pt x="142715" y="1389817"/>
                  </a:cubicBezTo>
                  <a:lnTo>
                    <a:pt x="1465738" y="1528882"/>
                  </a:lnTo>
                  <a:cubicBezTo>
                    <a:pt x="1520983" y="1534598"/>
                    <a:pt x="1574323" y="1510785"/>
                    <a:pt x="1606708" y="1466017"/>
                  </a:cubicBezTo>
                  <a:cubicBezTo>
                    <a:pt x="1639093" y="1421250"/>
                    <a:pt x="1645760" y="1363148"/>
                    <a:pt x="1622900" y="1312665"/>
                  </a:cubicBezTo>
                  <a:lnTo>
                    <a:pt x="1082833" y="97275"/>
                  </a:lnTo>
                  <a:cubicBezTo>
                    <a:pt x="1059973" y="45840"/>
                    <a:pt x="1013300" y="12502"/>
                    <a:pt x="958055" y="6787"/>
                  </a:cubicBezTo>
                  <a:cubicBezTo>
                    <a:pt x="952340" y="5835"/>
                    <a:pt x="946625" y="5835"/>
                    <a:pt x="940910" y="5835"/>
                  </a:cubicBezTo>
                  <a:close/>
                </a:path>
              </a:pathLst>
            </a:custGeom>
            <a:grpFill/>
            <a:ln w="9525" cap="flat">
              <a:noFill/>
              <a:prstDash val="solid"/>
              <a:miter/>
            </a:ln>
          </p:spPr>
          <p:txBody>
            <a:bodyPr rtlCol="0" anchor="ctr"/>
            <a:lstStyle/>
            <a:p>
              <a:endParaRPr lang="en-US" sz="1730" dirty="0"/>
            </a:p>
          </p:txBody>
        </p:sp>
        <p:sp>
          <p:nvSpPr>
            <p:cNvPr id="71" name="Freeform: Shape 70">
              <a:extLst>
                <a:ext uri="{FF2B5EF4-FFF2-40B4-BE49-F238E27FC236}">
                  <a16:creationId xmlns:a16="http://schemas.microsoft.com/office/drawing/2014/main" id="{DB04FF8B-5663-4D9F-8998-56DE0135037F}"/>
                </a:ext>
              </a:extLst>
            </p:cNvPr>
            <p:cNvSpPr/>
            <p:nvPr/>
          </p:nvSpPr>
          <p:spPr>
            <a:xfrm>
              <a:off x="5484232" y="2627034"/>
              <a:ext cx="1525159" cy="1644610"/>
            </a:xfrm>
            <a:custGeom>
              <a:avLst/>
              <a:gdLst>
                <a:gd name="connsiteX0" fmla="*/ 1365512 w 1525159"/>
                <a:gd name="connsiteY0" fmla="*/ 1644610 h 1644610"/>
                <a:gd name="connsiteX1" fmla="*/ 1297885 w 1525159"/>
                <a:gd name="connsiteY1" fmla="*/ 1629370 h 1644610"/>
                <a:gd name="connsiteX2" fmla="*/ 92020 w 1525159"/>
                <a:gd name="connsiteY2" fmla="*/ 1067395 h 1644610"/>
                <a:gd name="connsiteX3" fmla="*/ 580 w 1525159"/>
                <a:gd name="connsiteY3" fmla="*/ 936903 h 1644610"/>
                <a:gd name="connsiteX4" fmla="*/ 68207 w 1525159"/>
                <a:gd name="connsiteY4" fmla="*/ 792123 h 1644610"/>
                <a:gd name="connsiteX5" fmla="*/ 1157867 w 1525159"/>
                <a:gd name="connsiteY5" fmla="*/ 29170 h 1644610"/>
                <a:gd name="connsiteX6" fmla="*/ 1316935 w 1525159"/>
                <a:gd name="connsiteY6" fmla="*/ 14883 h 1644610"/>
                <a:gd name="connsiteX7" fmla="*/ 1408375 w 1525159"/>
                <a:gd name="connsiteY7" fmla="*/ 145375 h 1644610"/>
                <a:gd name="connsiteX8" fmla="*/ 1524580 w 1525159"/>
                <a:gd name="connsiteY8" fmla="*/ 1470303 h 1644610"/>
                <a:gd name="connsiteX9" fmla="*/ 1456952 w 1525159"/>
                <a:gd name="connsiteY9" fmla="*/ 1615083 h 1644610"/>
                <a:gd name="connsiteX10" fmla="*/ 1365512 w 1525159"/>
                <a:gd name="connsiteY10" fmla="*/ 1644610 h 1644610"/>
                <a:gd name="connsiteX11" fmla="*/ 1249307 w 1525159"/>
                <a:gd name="connsiteY11" fmla="*/ 4405 h 1644610"/>
                <a:gd name="connsiteX12" fmla="*/ 1160725 w 1525159"/>
                <a:gd name="connsiteY12" fmla="*/ 32980 h 1644610"/>
                <a:gd name="connsiteX13" fmla="*/ 71065 w 1525159"/>
                <a:gd name="connsiteY13" fmla="*/ 795933 h 1644610"/>
                <a:gd name="connsiteX14" fmla="*/ 6295 w 1525159"/>
                <a:gd name="connsiteY14" fmla="*/ 935950 h 1644610"/>
                <a:gd name="connsiteX15" fmla="*/ 94877 w 1525159"/>
                <a:gd name="connsiteY15" fmla="*/ 1062633 h 1644610"/>
                <a:gd name="connsiteX16" fmla="*/ 1300742 w 1525159"/>
                <a:gd name="connsiteY16" fmla="*/ 1624608 h 1644610"/>
                <a:gd name="connsiteX17" fmla="*/ 1454095 w 1525159"/>
                <a:gd name="connsiteY17" fmla="*/ 1611273 h 1644610"/>
                <a:gd name="connsiteX18" fmla="*/ 1518865 w 1525159"/>
                <a:gd name="connsiteY18" fmla="*/ 1471255 h 1644610"/>
                <a:gd name="connsiteX19" fmla="*/ 1403612 w 1525159"/>
                <a:gd name="connsiteY19" fmla="*/ 145375 h 1644610"/>
                <a:gd name="connsiteX20" fmla="*/ 1315030 w 1525159"/>
                <a:gd name="connsiteY20" fmla="*/ 18693 h 1644610"/>
                <a:gd name="connsiteX21" fmla="*/ 1249307 w 1525159"/>
                <a:gd name="connsiteY21" fmla="*/ 4405 h 1644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25159" h="1644610">
                  <a:moveTo>
                    <a:pt x="1365512" y="1644610"/>
                  </a:moveTo>
                  <a:cubicBezTo>
                    <a:pt x="1342652" y="1644610"/>
                    <a:pt x="1319792" y="1639848"/>
                    <a:pt x="1297885" y="1629370"/>
                  </a:cubicBezTo>
                  <a:lnTo>
                    <a:pt x="92020" y="1067395"/>
                  </a:lnTo>
                  <a:cubicBezTo>
                    <a:pt x="39632" y="1042630"/>
                    <a:pt x="5342" y="994053"/>
                    <a:pt x="580" y="936903"/>
                  </a:cubicBezTo>
                  <a:cubicBezTo>
                    <a:pt x="-4183" y="879753"/>
                    <a:pt x="20582" y="825460"/>
                    <a:pt x="68207" y="792123"/>
                  </a:cubicBezTo>
                  <a:lnTo>
                    <a:pt x="1157867" y="29170"/>
                  </a:lnTo>
                  <a:cubicBezTo>
                    <a:pt x="1205492" y="-4167"/>
                    <a:pt x="1264547" y="-8930"/>
                    <a:pt x="1316935" y="14883"/>
                  </a:cubicBezTo>
                  <a:cubicBezTo>
                    <a:pt x="1369322" y="39648"/>
                    <a:pt x="1403612" y="88225"/>
                    <a:pt x="1408375" y="145375"/>
                  </a:cubicBezTo>
                  <a:lnTo>
                    <a:pt x="1524580" y="1470303"/>
                  </a:lnTo>
                  <a:cubicBezTo>
                    <a:pt x="1529342" y="1527453"/>
                    <a:pt x="1504577" y="1581745"/>
                    <a:pt x="1456952" y="1615083"/>
                  </a:cubicBezTo>
                  <a:cubicBezTo>
                    <a:pt x="1429330" y="1634133"/>
                    <a:pt x="1397897" y="1644610"/>
                    <a:pt x="1365512" y="1644610"/>
                  </a:cubicBezTo>
                  <a:close/>
                  <a:moveTo>
                    <a:pt x="1249307" y="4405"/>
                  </a:moveTo>
                  <a:cubicBezTo>
                    <a:pt x="1218827" y="4405"/>
                    <a:pt x="1187395" y="13930"/>
                    <a:pt x="1160725" y="32980"/>
                  </a:cubicBezTo>
                  <a:lnTo>
                    <a:pt x="71065" y="795933"/>
                  </a:lnTo>
                  <a:cubicBezTo>
                    <a:pt x="25345" y="828318"/>
                    <a:pt x="580" y="880705"/>
                    <a:pt x="6295" y="935950"/>
                  </a:cubicBezTo>
                  <a:cubicBezTo>
                    <a:pt x="12010" y="991195"/>
                    <a:pt x="44395" y="1038820"/>
                    <a:pt x="94877" y="1062633"/>
                  </a:cubicBezTo>
                  <a:lnTo>
                    <a:pt x="1300742" y="1624608"/>
                  </a:lnTo>
                  <a:cubicBezTo>
                    <a:pt x="1351225" y="1648420"/>
                    <a:pt x="1408375" y="1642705"/>
                    <a:pt x="1454095" y="1611273"/>
                  </a:cubicBezTo>
                  <a:cubicBezTo>
                    <a:pt x="1499815" y="1578888"/>
                    <a:pt x="1524580" y="1527453"/>
                    <a:pt x="1518865" y="1471255"/>
                  </a:cubicBezTo>
                  <a:lnTo>
                    <a:pt x="1403612" y="145375"/>
                  </a:lnTo>
                  <a:cubicBezTo>
                    <a:pt x="1398850" y="90130"/>
                    <a:pt x="1365512" y="42505"/>
                    <a:pt x="1315030" y="18693"/>
                  </a:cubicBezTo>
                  <a:cubicBezTo>
                    <a:pt x="1294075" y="9168"/>
                    <a:pt x="1271215" y="4405"/>
                    <a:pt x="1249307" y="4405"/>
                  </a:cubicBezTo>
                  <a:close/>
                </a:path>
              </a:pathLst>
            </a:custGeom>
            <a:grpFill/>
            <a:ln w="9525" cap="flat">
              <a:noFill/>
              <a:prstDash val="solid"/>
              <a:miter/>
            </a:ln>
          </p:spPr>
          <p:txBody>
            <a:bodyPr rtlCol="0" anchor="ctr"/>
            <a:lstStyle/>
            <a:p>
              <a:endParaRPr lang="en-US" sz="1730" dirty="0"/>
            </a:p>
          </p:txBody>
        </p:sp>
        <p:sp>
          <p:nvSpPr>
            <p:cNvPr id="72" name="Freeform: Shape 71">
              <a:extLst>
                <a:ext uri="{FF2B5EF4-FFF2-40B4-BE49-F238E27FC236}">
                  <a16:creationId xmlns:a16="http://schemas.microsoft.com/office/drawing/2014/main" id="{C0D23933-3442-4AC6-93FA-7696EEE1947F}"/>
                </a:ext>
              </a:extLst>
            </p:cNvPr>
            <p:cNvSpPr/>
            <p:nvPr/>
          </p:nvSpPr>
          <p:spPr>
            <a:xfrm>
              <a:off x="5498775" y="2833512"/>
              <a:ext cx="1599894" cy="1610534"/>
            </a:xfrm>
            <a:custGeom>
              <a:avLst/>
              <a:gdLst>
                <a:gd name="connsiteX0" fmla="*/ 1116654 w 1599894"/>
                <a:gd name="connsiteY0" fmla="*/ 1610535 h 1610534"/>
                <a:gd name="connsiteX1" fmla="*/ 1006164 w 1599894"/>
                <a:gd name="connsiteY1" fmla="*/ 1565767 h 1610534"/>
                <a:gd name="connsiteX2" fmla="*/ 48901 w 1599894"/>
                <a:gd name="connsiteY2" fmla="*/ 641842 h 1610534"/>
                <a:gd name="connsiteX3" fmla="*/ 5086 w 1599894"/>
                <a:gd name="connsiteY3" fmla="*/ 488490 h 1610534"/>
                <a:gd name="connsiteX4" fmla="*/ 116529 w 1599894"/>
                <a:gd name="connsiteY4" fmla="*/ 373237 h 1610534"/>
                <a:gd name="connsiteX5" fmla="*/ 1395736 w 1599894"/>
                <a:gd name="connsiteY5" fmla="*/ 6525 h 1610534"/>
                <a:gd name="connsiteX6" fmla="*/ 1550994 w 1599894"/>
                <a:gd name="connsiteY6" fmla="*/ 45577 h 1610534"/>
                <a:gd name="connsiteX7" fmla="*/ 1594809 w 1599894"/>
                <a:gd name="connsiteY7" fmla="*/ 198930 h 1610534"/>
                <a:gd name="connsiteX8" fmla="*/ 1271911 w 1599894"/>
                <a:gd name="connsiteY8" fmla="*/ 1488615 h 1610534"/>
                <a:gd name="connsiteX9" fmla="*/ 1160469 w 1599894"/>
                <a:gd name="connsiteY9" fmla="*/ 1603867 h 1610534"/>
                <a:gd name="connsiteX10" fmla="*/ 1116654 w 1599894"/>
                <a:gd name="connsiteY10" fmla="*/ 1610535 h 1610534"/>
                <a:gd name="connsiteX11" fmla="*/ 1439551 w 1599894"/>
                <a:gd name="connsiteY11" fmla="*/ 4620 h 1610534"/>
                <a:gd name="connsiteX12" fmla="*/ 1396689 w 1599894"/>
                <a:gd name="connsiteY12" fmla="*/ 10335 h 1610534"/>
                <a:gd name="connsiteX13" fmla="*/ 117481 w 1599894"/>
                <a:gd name="connsiteY13" fmla="*/ 378000 h 1610534"/>
                <a:gd name="connsiteX14" fmla="*/ 9849 w 1599894"/>
                <a:gd name="connsiteY14" fmla="*/ 489442 h 1610534"/>
                <a:gd name="connsiteX15" fmla="*/ 52711 w 1599894"/>
                <a:gd name="connsiteY15" fmla="*/ 638033 h 1610534"/>
                <a:gd name="connsiteX16" fmla="*/ 1009974 w 1599894"/>
                <a:gd name="connsiteY16" fmla="*/ 1561958 h 1610534"/>
                <a:gd name="connsiteX17" fmla="*/ 1159516 w 1599894"/>
                <a:gd name="connsiteY17" fmla="*/ 1599105 h 1610534"/>
                <a:gd name="connsiteX18" fmla="*/ 1267149 w 1599894"/>
                <a:gd name="connsiteY18" fmla="*/ 1487663 h 1610534"/>
                <a:gd name="connsiteX19" fmla="*/ 1589094 w 1599894"/>
                <a:gd name="connsiteY19" fmla="*/ 197025 h 1610534"/>
                <a:gd name="connsiteX20" fmla="*/ 1546231 w 1599894"/>
                <a:gd name="connsiteY20" fmla="*/ 48435 h 1610534"/>
                <a:gd name="connsiteX21" fmla="*/ 1439551 w 1599894"/>
                <a:gd name="connsiteY21" fmla="*/ 4620 h 161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9894" h="1610534">
                  <a:moveTo>
                    <a:pt x="1116654" y="1610535"/>
                  </a:moveTo>
                  <a:cubicBezTo>
                    <a:pt x="1075696" y="1610535"/>
                    <a:pt x="1036644" y="1595295"/>
                    <a:pt x="1006164" y="1565767"/>
                  </a:cubicBezTo>
                  <a:lnTo>
                    <a:pt x="48901" y="641842"/>
                  </a:lnTo>
                  <a:cubicBezTo>
                    <a:pt x="6991" y="601837"/>
                    <a:pt x="-9201" y="544687"/>
                    <a:pt x="5086" y="488490"/>
                  </a:cubicBezTo>
                  <a:cubicBezTo>
                    <a:pt x="19374" y="432292"/>
                    <a:pt x="60331" y="389430"/>
                    <a:pt x="116529" y="373237"/>
                  </a:cubicBezTo>
                  <a:lnTo>
                    <a:pt x="1395736" y="6525"/>
                  </a:lnTo>
                  <a:cubicBezTo>
                    <a:pt x="1450981" y="-9668"/>
                    <a:pt x="1509084" y="4620"/>
                    <a:pt x="1550994" y="45577"/>
                  </a:cubicBezTo>
                  <a:cubicBezTo>
                    <a:pt x="1592904" y="85582"/>
                    <a:pt x="1609096" y="142732"/>
                    <a:pt x="1594809" y="198930"/>
                  </a:cubicBezTo>
                  <a:lnTo>
                    <a:pt x="1271911" y="1488615"/>
                  </a:lnTo>
                  <a:cubicBezTo>
                    <a:pt x="1257624" y="1544813"/>
                    <a:pt x="1216666" y="1587675"/>
                    <a:pt x="1160469" y="1603867"/>
                  </a:cubicBezTo>
                  <a:cubicBezTo>
                    <a:pt x="1146181" y="1607678"/>
                    <a:pt x="1130941" y="1610535"/>
                    <a:pt x="1116654" y="1610535"/>
                  </a:cubicBezTo>
                  <a:close/>
                  <a:moveTo>
                    <a:pt x="1439551" y="4620"/>
                  </a:moveTo>
                  <a:cubicBezTo>
                    <a:pt x="1425264" y="4620"/>
                    <a:pt x="1410976" y="6525"/>
                    <a:pt x="1396689" y="10335"/>
                  </a:cubicBezTo>
                  <a:lnTo>
                    <a:pt x="117481" y="378000"/>
                  </a:lnTo>
                  <a:cubicBezTo>
                    <a:pt x="64141" y="393240"/>
                    <a:pt x="24136" y="435150"/>
                    <a:pt x="9849" y="489442"/>
                  </a:cubicBezTo>
                  <a:cubicBezTo>
                    <a:pt x="-3487" y="543735"/>
                    <a:pt x="12706" y="598980"/>
                    <a:pt x="52711" y="638033"/>
                  </a:cubicBezTo>
                  <a:lnTo>
                    <a:pt x="1009974" y="1561958"/>
                  </a:lnTo>
                  <a:cubicBezTo>
                    <a:pt x="1049979" y="1601010"/>
                    <a:pt x="1106176" y="1614345"/>
                    <a:pt x="1159516" y="1599105"/>
                  </a:cubicBezTo>
                  <a:cubicBezTo>
                    <a:pt x="1212856" y="1583865"/>
                    <a:pt x="1252861" y="1541955"/>
                    <a:pt x="1267149" y="1487663"/>
                  </a:cubicBezTo>
                  <a:lnTo>
                    <a:pt x="1589094" y="197025"/>
                  </a:lnTo>
                  <a:cubicBezTo>
                    <a:pt x="1602429" y="142732"/>
                    <a:pt x="1586236" y="87487"/>
                    <a:pt x="1546231" y="48435"/>
                  </a:cubicBezTo>
                  <a:cubicBezTo>
                    <a:pt x="1516704" y="19860"/>
                    <a:pt x="1478604" y="4620"/>
                    <a:pt x="1439551" y="4620"/>
                  </a:cubicBezTo>
                  <a:close/>
                </a:path>
              </a:pathLst>
            </a:custGeom>
            <a:grpFill/>
            <a:ln w="9525" cap="flat">
              <a:noFill/>
              <a:prstDash val="solid"/>
              <a:miter/>
            </a:ln>
          </p:spPr>
          <p:txBody>
            <a:bodyPr rtlCol="0" anchor="ctr"/>
            <a:lstStyle/>
            <a:p>
              <a:endParaRPr lang="en-US" sz="1730" dirty="0"/>
            </a:p>
          </p:txBody>
        </p:sp>
        <p:sp>
          <p:nvSpPr>
            <p:cNvPr id="73" name="Freeform: Shape 72">
              <a:extLst>
                <a:ext uri="{FF2B5EF4-FFF2-40B4-BE49-F238E27FC236}">
                  <a16:creationId xmlns:a16="http://schemas.microsoft.com/office/drawing/2014/main" id="{DC167EC8-E930-4642-820D-FDD0E7335674}"/>
                </a:ext>
              </a:extLst>
            </p:cNvPr>
            <p:cNvSpPr/>
            <p:nvPr/>
          </p:nvSpPr>
          <p:spPr>
            <a:xfrm>
              <a:off x="5574695" y="3024613"/>
              <a:ext cx="1649985" cy="1506110"/>
            </a:xfrm>
            <a:custGeom>
              <a:avLst/>
              <a:gdLst>
                <a:gd name="connsiteX0" fmla="*/ 764509 w 1649985"/>
                <a:gd name="connsiteY0" fmla="*/ 1506111 h 1506110"/>
                <a:gd name="connsiteX1" fmla="*/ 755937 w 1649985"/>
                <a:gd name="connsiteY1" fmla="*/ 1506111 h 1506110"/>
                <a:gd name="connsiteX2" fmla="*/ 621634 w 1649985"/>
                <a:gd name="connsiteY2" fmla="*/ 1419433 h 1506110"/>
                <a:gd name="connsiteX3" fmla="*/ 17749 w 1649985"/>
                <a:gd name="connsiteY3" fmla="*/ 232618 h 1506110"/>
                <a:gd name="connsiteX4" fmla="*/ 26322 w 1649985"/>
                <a:gd name="connsiteY4" fmla="*/ 72598 h 1506110"/>
                <a:gd name="connsiteX5" fmla="*/ 169197 w 1649985"/>
                <a:gd name="connsiteY5" fmla="*/ 208 h 1506110"/>
                <a:gd name="connsiteX6" fmla="*/ 1497934 w 1649985"/>
                <a:gd name="connsiteY6" fmla="*/ 69741 h 1506110"/>
                <a:gd name="connsiteX7" fmla="*/ 1632237 w 1649985"/>
                <a:gd name="connsiteY7" fmla="*/ 156418 h 1506110"/>
                <a:gd name="connsiteX8" fmla="*/ 1623664 w 1649985"/>
                <a:gd name="connsiteY8" fmla="*/ 316438 h 1506110"/>
                <a:gd name="connsiteX9" fmla="*/ 898812 w 1649985"/>
                <a:gd name="connsiteY9" fmla="*/ 1431816 h 1506110"/>
                <a:gd name="connsiteX10" fmla="*/ 764509 w 1649985"/>
                <a:gd name="connsiteY10" fmla="*/ 1506111 h 1506110"/>
                <a:gd name="connsiteX11" fmla="*/ 22512 w 1649985"/>
                <a:gd name="connsiteY11" fmla="*/ 230713 h 1506110"/>
                <a:gd name="connsiteX12" fmla="*/ 626397 w 1649985"/>
                <a:gd name="connsiteY12" fmla="*/ 1415623 h 1506110"/>
                <a:gd name="connsiteX13" fmla="*/ 755937 w 1649985"/>
                <a:gd name="connsiteY13" fmla="*/ 1499443 h 1506110"/>
                <a:gd name="connsiteX14" fmla="*/ 893097 w 1649985"/>
                <a:gd name="connsiteY14" fmla="*/ 1428958 h 1506110"/>
                <a:gd name="connsiteX15" fmla="*/ 1617949 w 1649985"/>
                <a:gd name="connsiteY15" fmla="*/ 313581 h 1506110"/>
                <a:gd name="connsiteX16" fmla="*/ 1625569 w 1649985"/>
                <a:gd name="connsiteY16" fmla="*/ 159276 h 1506110"/>
                <a:gd name="connsiteX17" fmla="*/ 1496029 w 1649985"/>
                <a:gd name="connsiteY17" fmla="*/ 75456 h 1506110"/>
                <a:gd name="connsiteX18" fmla="*/ 168244 w 1649985"/>
                <a:gd name="connsiteY18" fmla="*/ 5923 h 1506110"/>
                <a:gd name="connsiteX19" fmla="*/ 31084 w 1649985"/>
                <a:gd name="connsiteY19" fmla="*/ 76408 h 1506110"/>
                <a:gd name="connsiteX20" fmla="*/ 22512 w 1649985"/>
                <a:gd name="connsiteY20" fmla="*/ 230713 h 1506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49985" h="1506110">
                  <a:moveTo>
                    <a:pt x="764509" y="1506111"/>
                  </a:moveTo>
                  <a:cubicBezTo>
                    <a:pt x="761652" y="1506111"/>
                    <a:pt x="758794" y="1506111"/>
                    <a:pt x="755937" y="1506111"/>
                  </a:cubicBezTo>
                  <a:cubicBezTo>
                    <a:pt x="697834" y="1503253"/>
                    <a:pt x="648304" y="1470868"/>
                    <a:pt x="621634" y="1419433"/>
                  </a:cubicBezTo>
                  <a:lnTo>
                    <a:pt x="17749" y="232618"/>
                  </a:lnTo>
                  <a:cubicBezTo>
                    <a:pt x="-8921" y="181183"/>
                    <a:pt x="-5111" y="121176"/>
                    <a:pt x="26322" y="72598"/>
                  </a:cubicBezTo>
                  <a:cubicBezTo>
                    <a:pt x="57754" y="24021"/>
                    <a:pt x="111094" y="-2649"/>
                    <a:pt x="169197" y="208"/>
                  </a:cubicBezTo>
                  <a:lnTo>
                    <a:pt x="1497934" y="69741"/>
                  </a:lnTo>
                  <a:cubicBezTo>
                    <a:pt x="1556037" y="72598"/>
                    <a:pt x="1605567" y="104983"/>
                    <a:pt x="1632237" y="156418"/>
                  </a:cubicBezTo>
                  <a:cubicBezTo>
                    <a:pt x="1658907" y="207853"/>
                    <a:pt x="1655097" y="267861"/>
                    <a:pt x="1623664" y="316438"/>
                  </a:cubicBezTo>
                  <a:lnTo>
                    <a:pt x="898812" y="1431816"/>
                  </a:lnTo>
                  <a:cubicBezTo>
                    <a:pt x="868332" y="1478488"/>
                    <a:pt x="818802" y="1506111"/>
                    <a:pt x="764509" y="1506111"/>
                  </a:cubicBezTo>
                  <a:close/>
                  <a:moveTo>
                    <a:pt x="22512" y="230713"/>
                  </a:moveTo>
                  <a:lnTo>
                    <a:pt x="626397" y="1415623"/>
                  </a:lnTo>
                  <a:cubicBezTo>
                    <a:pt x="652114" y="1465153"/>
                    <a:pt x="699739" y="1496586"/>
                    <a:pt x="755937" y="1499443"/>
                  </a:cubicBezTo>
                  <a:cubicBezTo>
                    <a:pt x="812134" y="1502301"/>
                    <a:pt x="862617" y="1476583"/>
                    <a:pt x="893097" y="1428958"/>
                  </a:cubicBezTo>
                  <a:lnTo>
                    <a:pt x="1617949" y="313581"/>
                  </a:lnTo>
                  <a:cubicBezTo>
                    <a:pt x="1648429" y="266908"/>
                    <a:pt x="1651287" y="208806"/>
                    <a:pt x="1625569" y="159276"/>
                  </a:cubicBezTo>
                  <a:cubicBezTo>
                    <a:pt x="1599852" y="109746"/>
                    <a:pt x="1552227" y="78313"/>
                    <a:pt x="1496029" y="75456"/>
                  </a:cubicBezTo>
                  <a:lnTo>
                    <a:pt x="168244" y="5923"/>
                  </a:lnTo>
                  <a:cubicBezTo>
                    <a:pt x="112999" y="3066"/>
                    <a:pt x="61564" y="28783"/>
                    <a:pt x="31084" y="76408"/>
                  </a:cubicBezTo>
                  <a:cubicBezTo>
                    <a:pt x="604" y="123081"/>
                    <a:pt x="-3206" y="181183"/>
                    <a:pt x="22512" y="230713"/>
                  </a:cubicBezTo>
                  <a:close/>
                </a:path>
              </a:pathLst>
            </a:custGeom>
            <a:grpFill/>
            <a:ln w="9525" cap="flat">
              <a:noFill/>
              <a:prstDash val="solid"/>
              <a:miter/>
            </a:ln>
          </p:spPr>
          <p:txBody>
            <a:bodyPr rtlCol="0" anchor="ctr"/>
            <a:lstStyle/>
            <a:p>
              <a:endParaRPr lang="en-US" sz="1730" dirty="0"/>
            </a:p>
          </p:txBody>
        </p:sp>
        <p:sp>
          <p:nvSpPr>
            <p:cNvPr id="74" name="Freeform: Shape 73">
              <a:extLst>
                <a:ext uri="{FF2B5EF4-FFF2-40B4-BE49-F238E27FC236}">
                  <a16:creationId xmlns:a16="http://schemas.microsoft.com/office/drawing/2014/main" id="{84E621B6-517E-4FA3-B245-DCC6EF568FBA}"/>
                </a:ext>
              </a:extLst>
            </p:cNvPr>
            <p:cNvSpPr/>
            <p:nvPr/>
          </p:nvSpPr>
          <p:spPr>
            <a:xfrm>
              <a:off x="5703352" y="2884241"/>
              <a:ext cx="1552692" cy="1637910"/>
            </a:xfrm>
            <a:custGeom>
              <a:avLst/>
              <a:gdLst>
                <a:gd name="connsiteX0" fmla="*/ 345340 w 1552692"/>
                <a:gd name="connsiteY0" fmla="*/ 1637910 h 1637910"/>
                <a:gd name="connsiteX1" fmla="*/ 285332 w 1552692"/>
                <a:gd name="connsiteY1" fmla="*/ 1626480 h 1637910"/>
                <a:gd name="connsiteX2" fmla="*/ 187225 w 1552692"/>
                <a:gd name="connsiteY2" fmla="*/ 1500750 h 1637910"/>
                <a:gd name="connsiteX3" fmla="*/ 1487 w 1552692"/>
                <a:gd name="connsiteY3" fmla="*/ 182490 h 1637910"/>
                <a:gd name="connsiteX4" fmla="*/ 61495 w 1552692"/>
                <a:gd name="connsiteY4" fmla="*/ 33900 h 1637910"/>
                <a:gd name="connsiteX5" fmla="*/ 219610 w 1552692"/>
                <a:gd name="connsiteY5" fmla="*/ 11993 h 1637910"/>
                <a:gd name="connsiteX6" fmla="*/ 1453097 w 1552692"/>
                <a:gd name="connsiteY6" fmla="*/ 510150 h 1637910"/>
                <a:gd name="connsiteX7" fmla="*/ 1551205 w 1552692"/>
                <a:gd name="connsiteY7" fmla="*/ 635880 h 1637910"/>
                <a:gd name="connsiteX8" fmla="*/ 1491197 w 1552692"/>
                <a:gd name="connsiteY8" fmla="*/ 784470 h 1637910"/>
                <a:gd name="connsiteX9" fmla="*/ 442495 w 1552692"/>
                <a:gd name="connsiteY9" fmla="*/ 1603620 h 1637910"/>
                <a:gd name="connsiteX10" fmla="*/ 345340 w 1552692"/>
                <a:gd name="connsiteY10" fmla="*/ 1637910 h 1637910"/>
                <a:gd name="connsiteX11" fmla="*/ 7202 w 1552692"/>
                <a:gd name="connsiteY11" fmla="*/ 182490 h 1637910"/>
                <a:gd name="connsiteX12" fmla="*/ 191987 w 1552692"/>
                <a:gd name="connsiteY12" fmla="*/ 1499798 h 1637910"/>
                <a:gd name="connsiteX13" fmla="*/ 287237 w 1552692"/>
                <a:gd name="connsiteY13" fmla="*/ 1621718 h 1637910"/>
                <a:gd name="connsiteX14" fmla="*/ 439637 w 1552692"/>
                <a:gd name="connsiteY14" fmla="*/ 1599810 h 1637910"/>
                <a:gd name="connsiteX15" fmla="*/ 1488340 w 1552692"/>
                <a:gd name="connsiteY15" fmla="*/ 780660 h 1637910"/>
                <a:gd name="connsiteX16" fmla="*/ 1546442 w 1552692"/>
                <a:gd name="connsiteY16" fmla="*/ 637785 h 1637910"/>
                <a:gd name="connsiteX17" fmla="*/ 1451192 w 1552692"/>
                <a:gd name="connsiteY17" fmla="*/ 515865 h 1637910"/>
                <a:gd name="connsiteX18" fmla="*/ 217705 w 1552692"/>
                <a:gd name="connsiteY18" fmla="*/ 17708 h 1637910"/>
                <a:gd name="connsiteX19" fmla="*/ 65305 w 1552692"/>
                <a:gd name="connsiteY19" fmla="*/ 39615 h 1637910"/>
                <a:gd name="connsiteX20" fmla="*/ 7202 w 1552692"/>
                <a:gd name="connsiteY20" fmla="*/ 182490 h 1637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552692" h="1637910">
                  <a:moveTo>
                    <a:pt x="345340" y="1637910"/>
                  </a:moveTo>
                  <a:cubicBezTo>
                    <a:pt x="325337" y="1637910"/>
                    <a:pt x="304382" y="1634100"/>
                    <a:pt x="285332" y="1626480"/>
                  </a:cubicBezTo>
                  <a:cubicBezTo>
                    <a:pt x="231992" y="1604573"/>
                    <a:pt x="194845" y="1557900"/>
                    <a:pt x="187225" y="1500750"/>
                  </a:cubicBezTo>
                  <a:lnTo>
                    <a:pt x="1487" y="182490"/>
                  </a:lnTo>
                  <a:cubicBezTo>
                    <a:pt x="-6133" y="125340"/>
                    <a:pt x="15775" y="70095"/>
                    <a:pt x="61495" y="33900"/>
                  </a:cubicBezTo>
                  <a:cubicBezTo>
                    <a:pt x="107215" y="-1342"/>
                    <a:pt x="166270" y="-9915"/>
                    <a:pt x="219610" y="11993"/>
                  </a:cubicBezTo>
                  <a:lnTo>
                    <a:pt x="1453097" y="510150"/>
                  </a:lnTo>
                  <a:cubicBezTo>
                    <a:pt x="1506437" y="532058"/>
                    <a:pt x="1543585" y="578730"/>
                    <a:pt x="1551205" y="635880"/>
                  </a:cubicBezTo>
                  <a:cubicBezTo>
                    <a:pt x="1558825" y="693030"/>
                    <a:pt x="1536917" y="748275"/>
                    <a:pt x="1491197" y="784470"/>
                  </a:cubicBezTo>
                  <a:lnTo>
                    <a:pt x="442495" y="1603620"/>
                  </a:lnTo>
                  <a:cubicBezTo>
                    <a:pt x="414872" y="1626480"/>
                    <a:pt x="380582" y="1637910"/>
                    <a:pt x="345340" y="1637910"/>
                  </a:cubicBezTo>
                  <a:close/>
                  <a:moveTo>
                    <a:pt x="7202" y="182490"/>
                  </a:moveTo>
                  <a:lnTo>
                    <a:pt x="191987" y="1499798"/>
                  </a:lnTo>
                  <a:cubicBezTo>
                    <a:pt x="199607" y="1555043"/>
                    <a:pt x="234850" y="1600763"/>
                    <a:pt x="287237" y="1621718"/>
                  </a:cubicBezTo>
                  <a:cubicBezTo>
                    <a:pt x="338672" y="1642673"/>
                    <a:pt x="395822" y="1635053"/>
                    <a:pt x="439637" y="1599810"/>
                  </a:cubicBezTo>
                  <a:lnTo>
                    <a:pt x="1488340" y="780660"/>
                  </a:lnTo>
                  <a:cubicBezTo>
                    <a:pt x="1532155" y="746370"/>
                    <a:pt x="1554062" y="693030"/>
                    <a:pt x="1546442" y="637785"/>
                  </a:cubicBezTo>
                  <a:cubicBezTo>
                    <a:pt x="1538822" y="582540"/>
                    <a:pt x="1503580" y="536820"/>
                    <a:pt x="1451192" y="515865"/>
                  </a:cubicBezTo>
                  <a:lnTo>
                    <a:pt x="217705" y="17708"/>
                  </a:lnTo>
                  <a:cubicBezTo>
                    <a:pt x="166270" y="-3247"/>
                    <a:pt x="109120" y="4373"/>
                    <a:pt x="65305" y="39615"/>
                  </a:cubicBezTo>
                  <a:cubicBezTo>
                    <a:pt x="20537" y="72953"/>
                    <a:pt x="-418" y="127245"/>
                    <a:pt x="7202" y="182490"/>
                  </a:cubicBezTo>
                  <a:close/>
                </a:path>
              </a:pathLst>
            </a:custGeom>
            <a:grpFill/>
            <a:ln w="9525" cap="flat">
              <a:noFill/>
              <a:prstDash val="solid"/>
              <a:miter/>
            </a:ln>
          </p:spPr>
          <p:txBody>
            <a:bodyPr rtlCol="0" anchor="ctr"/>
            <a:lstStyle/>
            <a:p>
              <a:endParaRPr lang="en-US" sz="1730" dirty="0"/>
            </a:p>
          </p:txBody>
        </p:sp>
        <p:sp>
          <p:nvSpPr>
            <p:cNvPr id="75" name="Freeform: Shape 74">
              <a:extLst>
                <a:ext uri="{FF2B5EF4-FFF2-40B4-BE49-F238E27FC236}">
                  <a16:creationId xmlns:a16="http://schemas.microsoft.com/office/drawing/2014/main" id="{9BC4E032-2A0F-4F5F-80CC-02979FEE6038}"/>
                </a:ext>
              </a:extLst>
            </p:cNvPr>
            <p:cNvSpPr/>
            <p:nvPr/>
          </p:nvSpPr>
          <p:spPr>
            <a:xfrm>
              <a:off x="5617251" y="2793839"/>
              <a:ext cx="1577256" cy="1626394"/>
            </a:xfrm>
            <a:custGeom>
              <a:avLst/>
              <a:gdLst>
                <a:gd name="connsiteX0" fmla="*/ 159026 w 1577256"/>
                <a:gd name="connsiteY0" fmla="*/ 1626395 h 1626394"/>
                <a:gd name="connsiteX1" fmla="*/ 55203 w 1577256"/>
                <a:gd name="connsiteY1" fmla="*/ 1587342 h 1626394"/>
                <a:gd name="connsiteX2" fmla="*/ 2816 w 1577256"/>
                <a:gd name="connsiteY2" fmla="*/ 1435895 h 1626394"/>
                <a:gd name="connsiteX3" fmla="*/ 256181 w 1577256"/>
                <a:gd name="connsiteY3" fmla="*/ 130017 h 1626394"/>
                <a:gd name="connsiteX4" fmla="*/ 360956 w 1577256"/>
                <a:gd name="connsiteY4" fmla="*/ 9050 h 1626394"/>
                <a:gd name="connsiteX5" fmla="*/ 518118 w 1577256"/>
                <a:gd name="connsiteY5" fmla="*/ 39530 h 1626394"/>
                <a:gd name="connsiteX6" fmla="*/ 1522053 w 1577256"/>
                <a:gd name="connsiteY6" fmla="*/ 912019 h 1626394"/>
                <a:gd name="connsiteX7" fmla="*/ 1574441 w 1577256"/>
                <a:gd name="connsiteY7" fmla="*/ 1063467 h 1626394"/>
                <a:gd name="connsiteX8" fmla="*/ 1469666 w 1577256"/>
                <a:gd name="connsiteY8" fmla="*/ 1184435 h 1626394"/>
                <a:gd name="connsiteX9" fmla="*/ 211413 w 1577256"/>
                <a:gd name="connsiteY9" fmla="*/ 1616870 h 1626394"/>
                <a:gd name="connsiteX10" fmla="*/ 159026 w 1577256"/>
                <a:gd name="connsiteY10" fmla="*/ 1626395 h 1626394"/>
                <a:gd name="connsiteX11" fmla="*/ 259038 w 1577256"/>
                <a:gd name="connsiteY11" fmla="*/ 130017 h 1626394"/>
                <a:gd name="connsiteX12" fmla="*/ 261896 w 1577256"/>
                <a:gd name="connsiteY12" fmla="*/ 130970 h 1626394"/>
                <a:gd name="connsiteX13" fmla="*/ 7578 w 1577256"/>
                <a:gd name="connsiteY13" fmla="*/ 1436847 h 1626394"/>
                <a:gd name="connsiteX14" fmla="*/ 58061 w 1577256"/>
                <a:gd name="connsiteY14" fmla="*/ 1582580 h 1626394"/>
                <a:gd name="connsiteX15" fmla="*/ 209508 w 1577256"/>
                <a:gd name="connsiteY15" fmla="*/ 1612107 h 1626394"/>
                <a:gd name="connsiteX16" fmla="*/ 1467761 w 1577256"/>
                <a:gd name="connsiteY16" fmla="*/ 1178720 h 1626394"/>
                <a:gd name="connsiteX17" fmla="*/ 1568726 w 1577256"/>
                <a:gd name="connsiteY17" fmla="*/ 1062515 h 1626394"/>
                <a:gd name="connsiteX18" fmla="*/ 1518243 w 1577256"/>
                <a:gd name="connsiteY18" fmla="*/ 916782 h 1626394"/>
                <a:gd name="connsiteX19" fmla="*/ 514308 w 1577256"/>
                <a:gd name="connsiteY19" fmla="*/ 43340 h 1626394"/>
                <a:gd name="connsiteX20" fmla="*/ 362861 w 1577256"/>
                <a:gd name="connsiteY20" fmla="*/ 13812 h 1626394"/>
                <a:gd name="connsiteX21" fmla="*/ 261896 w 1577256"/>
                <a:gd name="connsiteY21" fmla="*/ 130017 h 1626394"/>
                <a:gd name="connsiteX22" fmla="*/ 259038 w 1577256"/>
                <a:gd name="connsiteY22" fmla="*/ 130017 h 1626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77256" h="1626394">
                  <a:moveTo>
                    <a:pt x="159026" y="1626395"/>
                  </a:moveTo>
                  <a:cubicBezTo>
                    <a:pt x="120926" y="1626395"/>
                    <a:pt x="84731" y="1613060"/>
                    <a:pt x="55203" y="1587342"/>
                  </a:cubicBezTo>
                  <a:cubicBezTo>
                    <a:pt x="11388" y="1549242"/>
                    <a:pt x="-7662" y="1493045"/>
                    <a:pt x="2816" y="1435895"/>
                  </a:cubicBezTo>
                  <a:lnTo>
                    <a:pt x="256181" y="130017"/>
                  </a:lnTo>
                  <a:cubicBezTo>
                    <a:pt x="267611" y="72867"/>
                    <a:pt x="306663" y="28100"/>
                    <a:pt x="360956" y="9050"/>
                  </a:cubicBezTo>
                  <a:cubicBezTo>
                    <a:pt x="415248" y="-10000"/>
                    <a:pt x="474303" y="1430"/>
                    <a:pt x="518118" y="39530"/>
                  </a:cubicBezTo>
                  <a:lnTo>
                    <a:pt x="1522053" y="912019"/>
                  </a:lnTo>
                  <a:cubicBezTo>
                    <a:pt x="1565868" y="950119"/>
                    <a:pt x="1584918" y="1006317"/>
                    <a:pt x="1574441" y="1063467"/>
                  </a:cubicBezTo>
                  <a:cubicBezTo>
                    <a:pt x="1563011" y="1120617"/>
                    <a:pt x="1523958" y="1165385"/>
                    <a:pt x="1469666" y="1184435"/>
                  </a:cubicBezTo>
                  <a:lnTo>
                    <a:pt x="211413" y="1616870"/>
                  </a:lnTo>
                  <a:cubicBezTo>
                    <a:pt x="194268" y="1623537"/>
                    <a:pt x="176171" y="1626395"/>
                    <a:pt x="159026" y="1626395"/>
                  </a:cubicBezTo>
                  <a:close/>
                  <a:moveTo>
                    <a:pt x="259038" y="130017"/>
                  </a:moveTo>
                  <a:lnTo>
                    <a:pt x="261896" y="130970"/>
                  </a:lnTo>
                  <a:lnTo>
                    <a:pt x="7578" y="1436847"/>
                  </a:lnTo>
                  <a:cubicBezTo>
                    <a:pt x="-2899" y="1492092"/>
                    <a:pt x="16151" y="1546385"/>
                    <a:pt x="58061" y="1582580"/>
                  </a:cubicBezTo>
                  <a:cubicBezTo>
                    <a:pt x="99971" y="1618775"/>
                    <a:pt x="157121" y="1630205"/>
                    <a:pt x="209508" y="1612107"/>
                  </a:cubicBezTo>
                  <a:lnTo>
                    <a:pt x="1467761" y="1178720"/>
                  </a:lnTo>
                  <a:cubicBezTo>
                    <a:pt x="1520148" y="1160622"/>
                    <a:pt x="1558248" y="1116807"/>
                    <a:pt x="1568726" y="1062515"/>
                  </a:cubicBezTo>
                  <a:cubicBezTo>
                    <a:pt x="1579203" y="1007269"/>
                    <a:pt x="1560153" y="952977"/>
                    <a:pt x="1518243" y="916782"/>
                  </a:cubicBezTo>
                  <a:lnTo>
                    <a:pt x="514308" y="43340"/>
                  </a:lnTo>
                  <a:cubicBezTo>
                    <a:pt x="472398" y="7145"/>
                    <a:pt x="415248" y="-4285"/>
                    <a:pt x="362861" y="13812"/>
                  </a:cubicBezTo>
                  <a:cubicBezTo>
                    <a:pt x="310473" y="31910"/>
                    <a:pt x="272373" y="75725"/>
                    <a:pt x="261896" y="130017"/>
                  </a:cubicBezTo>
                  <a:lnTo>
                    <a:pt x="259038" y="130017"/>
                  </a:lnTo>
                  <a:close/>
                </a:path>
              </a:pathLst>
            </a:custGeom>
            <a:grpFill/>
            <a:ln w="9525" cap="flat">
              <a:noFill/>
              <a:prstDash val="solid"/>
              <a:miter/>
            </a:ln>
          </p:spPr>
          <p:txBody>
            <a:bodyPr rtlCol="0" anchor="ctr"/>
            <a:lstStyle/>
            <a:p>
              <a:endParaRPr lang="en-US" sz="1730" dirty="0"/>
            </a:p>
          </p:txBody>
        </p:sp>
        <p:sp>
          <p:nvSpPr>
            <p:cNvPr id="76" name="Freeform: Shape 75">
              <a:extLst>
                <a:ext uri="{FF2B5EF4-FFF2-40B4-BE49-F238E27FC236}">
                  <a16:creationId xmlns:a16="http://schemas.microsoft.com/office/drawing/2014/main" id="{66E38735-30F9-43CF-A0FB-835E4191BCA9}"/>
                </a:ext>
              </a:extLst>
            </p:cNvPr>
            <p:cNvSpPr/>
            <p:nvPr/>
          </p:nvSpPr>
          <p:spPr>
            <a:xfrm>
              <a:off x="5392895" y="2761931"/>
              <a:ext cx="1648777" cy="1472564"/>
            </a:xfrm>
            <a:custGeom>
              <a:avLst/>
              <a:gdLst>
                <a:gd name="connsiteX0" fmla="*/ 1490186 w 1648777"/>
                <a:gd name="connsiteY0" fmla="*/ 1472565 h 1472564"/>
                <a:gd name="connsiteX1" fmla="*/ 159544 w 1648777"/>
                <a:gd name="connsiteY1" fmla="*/ 1472565 h 1472564"/>
                <a:gd name="connsiteX2" fmla="*/ 21431 w 1648777"/>
                <a:gd name="connsiteY2" fmla="*/ 1392555 h 1472564"/>
                <a:gd name="connsiteX3" fmla="*/ 21431 w 1648777"/>
                <a:gd name="connsiteY3" fmla="*/ 1232535 h 1472564"/>
                <a:gd name="connsiteX4" fmla="*/ 686276 w 1648777"/>
                <a:gd name="connsiteY4" fmla="*/ 80010 h 1472564"/>
                <a:gd name="connsiteX5" fmla="*/ 824389 w 1648777"/>
                <a:gd name="connsiteY5" fmla="*/ 0 h 1472564"/>
                <a:gd name="connsiteX6" fmla="*/ 824389 w 1648777"/>
                <a:gd name="connsiteY6" fmla="*/ 0 h 1472564"/>
                <a:gd name="connsiteX7" fmla="*/ 962501 w 1648777"/>
                <a:gd name="connsiteY7" fmla="*/ 80010 h 1472564"/>
                <a:gd name="connsiteX8" fmla="*/ 1627346 w 1648777"/>
                <a:gd name="connsiteY8" fmla="*/ 1232535 h 1472564"/>
                <a:gd name="connsiteX9" fmla="*/ 1627346 w 1648777"/>
                <a:gd name="connsiteY9" fmla="*/ 1392555 h 1472564"/>
                <a:gd name="connsiteX10" fmla="*/ 1490186 w 1648777"/>
                <a:gd name="connsiteY10" fmla="*/ 1472565 h 1472564"/>
                <a:gd name="connsiteX11" fmla="*/ 691039 w 1648777"/>
                <a:gd name="connsiteY11" fmla="*/ 83820 h 1472564"/>
                <a:gd name="connsiteX12" fmla="*/ 26194 w 1648777"/>
                <a:gd name="connsiteY12" fmla="*/ 1236345 h 1472564"/>
                <a:gd name="connsiteX13" fmla="*/ 26194 w 1648777"/>
                <a:gd name="connsiteY13" fmla="*/ 1390650 h 1472564"/>
                <a:gd name="connsiteX14" fmla="*/ 159544 w 1648777"/>
                <a:gd name="connsiteY14" fmla="*/ 1467803 h 1472564"/>
                <a:gd name="connsiteX15" fmla="*/ 1490186 w 1648777"/>
                <a:gd name="connsiteY15" fmla="*/ 1467803 h 1472564"/>
                <a:gd name="connsiteX16" fmla="*/ 1623536 w 1648777"/>
                <a:gd name="connsiteY16" fmla="*/ 1390650 h 1472564"/>
                <a:gd name="connsiteX17" fmla="*/ 1623536 w 1648777"/>
                <a:gd name="connsiteY17" fmla="*/ 1236345 h 1472564"/>
                <a:gd name="connsiteX18" fmla="*/ 958691 w 1648777"/>
                <a:gd name="connsiteY18" fmla="*/ 83820 h 1472564"/>
                <a:gd name="connsiteX19" fmla="*/ 825341 w 1648777"/>
                <a:gd name="connsiteY19" fmla="*/ 6668 h 1472564"/>
                <a:gd name="connsiteX20" fmla="*/ 691039 w 1648777"/>
                <a:gd name="connsiteY20" fmla="*/ 83820 h 1472564"/>
                <a:gd name="connsiteX21" fmla="*/ 691039 w 1648777"/>
                <a:gd name="connsiteY21" fmla="*/ 83820 h 1472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8777" h="1472564">
                  <a:moveTo>
                    <a:pt x="1490186" y="1472565"/>
                  </a:moveTo>
                  <a:lnTo>
                    <a:pt x="159544" y="1472565"/>
                  </a:lnTo>
                  <a:cubicBezTo>
                    <a:pt x="101441" y="1472565"/>
                    <a:pt x="50006" y="1443038"/>
                    <a:pt x="21431" y="1392555"/>
                  </a:cubicBezTo>
                  <a:cubicBezTo>
                    <a:pt x="-7144" y="1342073"/>
                    <a:pt x="-7144" y="1283018"/>
                    <a:pt x="21431" y="1232535"/>
                  </a:cubicBezTo>
                  <a:lnTo>
                    <a:pt x="686276" y="80010"/>
                  </a:lnTo>
                  <a:cubicBezTo>
                    <a:pt x="714851" y="29528"/>
                    <a:pt x="767239" y="0"/>
                    <a:pt x="824389" y="0"/>
                  </a:cubicBezTo>
                  <a:cubicBezTo>
                    <a:pt x="824389" y="0"/>
                    <a:pt x="824389" y="0"/>
                    <a:pt x="824389" y="0"/>
                  </a:cubicBezTo>
                  <a:cubicBezTo>
                    <a:pt x="882491" y="0"/>
                    <a:pt x="933926" y="29528"/>
                    <a:pt x="962501" y="80010"/>
                  </a:cubicBezTo>
                  <a:lnTo>
                    <a:pt x="1627346" y="1232535"/>
                  </a:lnTo>
                  <a:cubicBezTo>
                    <a:pt x="1655921" y="1283018"/>
                    <a:pt x="1655921" y="1342073"/>
                    <a:pt x="1627346" y="1392555"/>
                  </a:cubicBezTo>
                  <a:cubicBezTo>
                    <a:pt x="1599724" y="1443038"/>
                    <a:pt x="1548289" y="1472565"/>
                    <a:pt x="1490186" y="1472565"/>
                  </a:cubicBezTo>
                  <a:close/>
                  <a:moveTo>
                    <a:pt x="691039" y="83820"/>
                  </a:moveTo>
                  <a:lnTo>
                    <a:pt x="26194" y="1236345"/>
                  </a:lnTo>
                  <a:cubicBezTo>
                    <a:pt x="-1429" y="1284923"/>
                    <a:pt x="-1429" y="1342073"/>
                    <a:pt x="26194" y="1390650"/>
                  </a:cubicBezTo>
                  <a:cubicBezTo>
                    <a:pt x="53816" y="1439228"/>
                    <a:pt x="104299" y="1467803"/>
                    <a:pt x="159544" y="1467803"/>
                  </a:cubicBezTo>
                  <a:lnTo>
                    <a:pt x="1490186" y="1467803"/>
                  </a:lnTo>
                  <a:cubicBezTo>
                    <a:pt x="1546384" y="1467803"/>
                    <a:pt x="1595914" y="1439228"/>
                    <a:pt x="1623536" y="1390650"/>
                  </a:cubicBezTo>
                  <a:cubicBezTo>
                    <a:pt x="1651159" y="1342073"/>
                    <a:pt x="1651159" y="1284923"/>
                    <a:pt x="1623536" y="1236345"/>
                  </a:cubicBezTo>
                  <a:lnTo>
                    <a:pt x="958691" y="83820"/>
                  </a:lnTo>
                  <a:cubicBezTo>
                    <a:pt x="931069" y="35243"/>
                    <a:pt x="880586" y="6668"/>
                    <a:pt x="825341" y="6668"/>
                  </a:cubicBezTo>
                  <a:cubicBezTo>
                    <a:pt x="769144" y="6668"/>
                    <a:pt x="719614" y="35243"/>
                    <a:pt x="691039" y="83820"/>
                  </a:cubicBezTo>
                  <a:lnTo>
                    <a:pt x="691039" y="83820"/>
                  </a:lnTo>
                  <a:close/>
                </a:path>
              </a:pathLst>
            </a:custGeom>
            <a:grpFill/>
            <a:ln w="9525" cap="flat">
              <a:noFill/>
              <a:prstDash val="solid"/>
              <a:miter/>
            </a:ln>
          </p:spPr>
          <p:txBody>
            <a:bodyPr rtlCol="0" anchor="ctr"/>
            <a:lstStyle/>
            <a:p>
              <a:endParaRPr lang="en-US" sz="1730" dirty="0"/>
            </a:p>
          </p:txBody>
        </p:sp>
      </p:grpSp>
      <p:sp>
        <p:nvSpPr>
          <p:cNvPr id="3" name="Footer Placeholder 1">
            <a:extLst>
              <a:ext uri="{FF2B5EF4-FFF2-40B4-BE49-F238E27FC236}">
                <a16:creationId xmlns:a16="http://schemas.microsoft.com/office/drawing/2014/main" id="{8B88EB9B-5426-4E42-BCAA-53723B726B44}"/>
              </a:ext>
            </a:extLst>
          </p:cNvPr>
          <p:cNvSpPr txBox="1">
            <a:spLocks/>
          </p:cNvSpPr>
          <p:nvPr userDrawn="1"/>
        </p:nvSpPr>
        <p:spPr>
          <a:xfrm>
            <a:off x="442466"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r>
              <a:rPr lang="en-US" dirty="0"/>
              <a:t>© Copyright Microsoft Corporation. All rights reserved.</a:t>
            </a:r>
          </a:p>
        </p:txBody>
      </p:sp>
    </p:spTree>
    <p:extLst>
      <p:ext uri="{BB962C8B-B14F-4D97-AF65-F5344CB8AC3E}">
        <p14:creationId xmlns:p14="http://schemas.microsoft.com/office/powerpoint/2010/main" val="3650107847"/>
      </p:ext>
    </p:extLst>
  </p:cSld>
  <p:clrMapOvr>
    <a:masterClrMapping/>
  </p:clrMapOvr>
  <p:transition>
    <p:fade/>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ext option_4 rows with subheadin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440494"/>
            <a:ext cx="11341268" cy="680196"/>
          </a:xfrm>
        </p:spPr>
        <p:txBody>
          <a:bodyPr/>
          <a:lstStyle>
            <a:lvl1pPr>
              <a:defRPr/>
            </a:lvl1pPr>
          </a:lstStyle>
          <a:p>
            <a:r>
              <a:rPr lang="en-US"/>
              <a:t>Text layout: four rows</a:t>
            </a:r>
          </a:p>
        </p:txBody>
      </p:sp>
      <p:sp>
        <p:nvSpPr>
          <p:cNvPr id="15" name="Text Placeholder 5">
            <a:extLst>
              <a:ext uri="{FF2B5EF4-FFF2-40B4-BE49-F238E27FC236}">
                <a16:creationId xmlns:a16="http://schemas.microsoft.com/office/drawing/2014/main" id="{C26D22CE-EFD0-4FAA-95AC-F37D3BED6618}"/>
              </a:ext>
            </a:extLst>
          </p:cNvPr>
          <p:cNvSpPr>
            <a:spLocks noGrp="1"/>
          </p:cNvSpPr>
          <p:nvPr>
            <p:ph type="body" sz="quarter" idx="20" hasCustomPrompt="1"/>
          </p:nvPr>
        </p:nvSpPr>
        <p:spPr>
          <a:xfrm>
            <a:off x="418643" y="1168400"/>
            <a:ext cx="11341267" cy="307777"/>
          </a:xfrm>
          <a:prstGeom prst="rect">
            <a:avLst/>
          </a:prstGeom>
        </p:spPr>
        <p:txBody>
          <a:bodyPr vert="horz" lIns="0" tIns="0" rIns="0" bIns="0" rtlCol="0">
            <a:spAutoFit/>
          </a:bodyPr>
          <a:lstStyle>
            <a:lvl1pPr>
              <a:defRPr lang="en-US" sz="2000" dirty="0"/>
            </a:lvl1pPr>
          </a:lstStyle>
          <a:p>
            <a:pPr lvl="0"/>
            <a:r>
              <a:rPr lang="en-US"/>
              <a:t>Add text here</a:t>
            </a:r>
          </a:p>
        </p:txBody>
      </p:sp>
      <p:sp>
        <p:nvSpPr>
          <p:cNvPr id="5" name="Text Placeholder 4"/>
          <p:cNvSpPr>
            <a:spLocks noGrp="1"/>
          </p:cNvSpPr>
          <p:nvPr>
            <p:ph type="body" sz="quarter" idx="11" hasCustomPrompt="1"/>
          </p:nvPr>
        </p:nvSpPr>
        <p:spPr>
          <a:xfrm>
            <a:off x="1389459" y="1961322"/>
            <a:ext cx="10383899" cy="658368"/>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userDrawn="1"/>
        </p:nvCxnSpPr>
        <p:spPr>
          <a:xfrm>
            <a:off x="1389695" y="2763870"/>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908050"/>
            <a:ext cx="10383899" cy="658368"/>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3359E8F-F4BC-46D9-A456-1AEF499C6D31}"/>
              </a:ext>
              <a:ext uri="{C183D7F6-B498-43B3-948B-1728B52AA6E4}">
                <adec:decorative xmlns:adec="http://schemas.microsoft.com/office/drawing/2017/decorative" val="1"/>
              </a:ext>
            </a:extLst>
          </p:cNvPr>
          <p:cNvCxnSpPr>
            <a:cxnSpLocks/>
          </p:cNvCxnSpPr>
          <p:nvPr userDrawn="1"/>
        </p:nvCxnSpPr>
        <p:spPr>
          <a:xfrm>
            <a:off x="1389695" y="3710598"/>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3854778"/>
            <a:ext cx="10383899" cy="658368"/>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9" name="Straight Connector 8">
            <a:extLst>
              <a:ext uri="{FF2B5EF4-FFF2-40B4-BE49-F238E27FC236}">
                <a16:creationId xmlns:a16="http://schemas.microsoft.com/office/drawing/2014/main" id="{15248E5B-B35D-43BA-B0E9-DDA9F982CABC}"/>
              </a:ext>
              <a:ext uri="{C183D7F6-B498-43B3-948B-1728B52AA6E4}">
                <adec:decorative xmlns:adec="http://schemas.microsoft.com/office/drawing/2017/decorative" val="1"/>
              </a:ext>
            </a:extLst>
          </p:cNvPr>
          <p:cNvCxnSpPr>
            <a:cxnSpLocks/>
          </p:cNvCxnSpPr>
          <p:nvPr userDrawn="1"/>
        </p:nvCxnSpPr>
        <p:spPr>
          <a:xfrm>
            <a:off x="1389695" y="4657326"/>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389459" y="4801506"/>
            <a:ext cx="10383899" cy="658368"/>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a:t>Body copy Segoe UI Regular 14/18. The quick brown fox jumps over the lazy dog. The quick brown fox jumps over the lazy dog. The quick brown fox jumps over the lazy dog.</a:t>
            </a:r>
          </a:p>
        </p:txBody>
      </p:sp>
      <p:sp>
        <p:nvSpPr>
          <p:cNvPr id="4" name="Footer Placeholder 1">
            <a:extLst>
              <a:ext uri="{FF2B5EF4-FFF2-40B4-BE49-F238E27FC236}">
                <a16:creationId xmlns:a16="http://schemas.microsoft.com/office/drawing/2014/main" id="{5F35E7E5-1784-40DE-92EF-E9874E810C34}"/>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52164850"/>
      </p:ext>
    </p:extLst>
  </p:cSld>
  <p:clrMapOvr>
    <a:masterClrMapping/>
  </p:clrMapOvr>
  <p:transition>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ext option_5 rows with subheadin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440494"/>
            <a:ext cx="11341268" cy="680196"/>
          </a:xfrm>
        </p:spPr>
        <p:txBody>
          <a:bodyPr/>
          <a:lstStyle>
            <a:lvl1pPr>
              <a:defRPr/>
            </a:lvl1pPr>
          </a:lstStyle>
          <a:p>
            <a:r>
              <a:rPr lang="en-US"/>
              <a:t>Text layout: five rows</a:t>
            </a:r>
          </a:p>
        </p:txBody>
      </p:sp>
      <p:sp>
        <p:nvSpPr>
          <p:cNvPr id="17" name="Text Placeholder 5">
            <a:extLst>
              <a:ext uri="{FF2B5EF4-FFF2-40B4-BE49-F238E27FC236}">
                <a16:creationId xmlns:a16="http://schemas.microsoft.com/office/drawing/2014/main" id="{9615BA4B-6D68-4728-AF5E-96CF426BDBDE}"/>
              </a:ext>
            </a:extLst>
          </p:cNvPr>
          <p:cNvSpPr>
            <a:spLocks noGrp="1"/>
          </p:cNvSpPr>
          <p:nvPr>
            <p:ph type="body" sz="quarter" idx="22" hasCustomPrompt="1"/>
          </p:nvPr>
        </p:nvSpPr>
        <p:spPr>
          <a:xfrm>
            <a:off x="418643" y="1168400"/>
            <a:ext cx="11341267" cy="307777"/>
          </a:xfrm>
          <a:prstGeom prst="rect">
            <a:avLst/>
          </a:prstGeom>
        </p:spPr>
        <p:txBody>
          <a:bodyPr vert="horz" lIns="0" tIns="0" rIns="0" bIns="0" rtlCol="0">
            <a:spAutoFit/>
          </a:bodyPr>
          <a:lstStyle>
            <a:lvl1pPr>
              <a:defRPr lang="en-US" sz="2000" dirty="0"/>
            </a:lvl1pPr>
          </a:lstStyle>
          <a:p>
            <a:pPr lvl="0"/>
            <a:r>
              <a:rPr lang="en-US"/>
              <a:t>Add text here</a:t>
            </a:r>
          </a:p>
        </p:txBody>
      </p:sp>
      <p:sp>
        <p:nvSpPr>
          <p:cNvPr id="5" name="Text Placeholder 4"/>
          <p:cNvSpPr>
            <a:spLocks noGrp="1"/>
          </p:cNvSpPr>
          <p:nvPr>
            <p:ph type="body" sz="quarter" idx="11" hasCustomPrompt="1"/>
          </p:nvPr>
        </p:nvSpPr>
        <p:spPr>
          <a:xfrm>
            <a:off x="1389459" y="1961322"/>
            <a:ext cx="10383899" cy="519217"/>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8" name="Straight Connector 7">
            <a:extLst>
              <a:ext uri="{FF2B5EF4-FFF2-40B4-BE49-F238E27FC236}">
                <a16:creationId xmlns:a16="http://schemas.microsoft.com/office/drawing/2014/main" id="{18C7A5BA-6D5F-4F89-8133-5E7B5AFA5388}"/>
              </a:ext>
              <a:ext uri="{C183D7F6-B498-43B3-948B-1728B52AA6E4}">
                <adec:decorative xmlns:adec="http://schemas.microsoft.com/office/drawing/2017/decorative" val="1"/>
              </a:ext>
            </a:extLst>
          </p:cNvPr>
          <p:cNvCxnSpPr>
            <a:cxnSpLocks/>
          </p:cNvCxnSpPr>
          <p:nvPr userDrawn="1"/>
        </p:nvCxnSpPr>
        <p:spPr>
          <a:xfrm>
            <a:off x="1389695" y="2601426"/>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722313"/>
            <a:ext cx="10383899" cy="519217"/>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9" name="Straight Connector 8">
            <a:extLst>
              <a:ext uri="{FF2B5EF4-FFF2-40B4-BE49-F238E27FC236}">
                <a16:creationId xmlns:a16="http://schemas.microsoft.com/office/drawing/2014/main" id="{CBD0695E-5B97-44BE-B0A8-F9214D354151}"/>
              </a:ext>
              <a:ext uri="{C183D7F6-B498-43B3-948B-1728B52AA6E4}">
                <adec:decorative xmlns:adec="http://schemas.microsoft.com/office/drawing/2017/decorative" val="1"/>
              </a:ext>
            </a:extLst>
          </p:cNvPr>
          <p:cNvCxnSpPr>
            <a:cxnSpLocks/>
          </p:cNvCxnSpPr>
          <p:nvPr userDrawn="1"/>
        </p:nvCxnSpPr>
        <p:spPr>
          <a:xfrm>
            <a:off x="1389695" y="3362417"/>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3483304"/>
            <a:ext cx="10383899" cy="519217"/>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0" name="Straight Connector 9">
            <a:extLst>
              <a:ext uri="{FF2B5EF4-FFF2-40B4-BE49-F238E27FC236}">
                <a16:creationId xmlns:a16="http://schemas.microsoft.com/office/drawing/2014/main" id="{D602F602-8AD2-44FB-96AC-197B0B03616F}"/>
              </a:ext>
              <a:ext uri="{C183D7F6-B498-43B3-948B-1728B52AA6E4}">
                <adec:decorative xmlns:adec="http://schemas.microsoft.com/office/drawing/2017/decorative" val="1"/>
              </a:ext>
            </a:extLst>
          </p:cNvPr>
          <p:cNvCxnSpPr>
            <a:cxnSpLocks/>
          </p:cNvCxnSpPr>
          <p:nvPr userDrawn="1"/>
        </p:nvCxnSpPr>
        <p:spPr>
          <a:xfrm>
            <a:off x="1389695" y="4123408"/>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389459" y="4244295"/>
            <a:ext cx="10383899" cy="519217"/>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1" name="Straight Connector 10">
            <a:extLst>
              <a:ext uri="{FF2B5EF4-FFF2-40B4-BE49-F238E27FC236}">
                <a16:creationId xmlns:a16="http://schemas.microsoft.com/office/drawing/2014/main" id="{C5EE9FF8-98D9-46AE-9E3D-2F72E00C7752}"/>
              </a:ext>
              <a:ext uri="{C183D7F6-B498-43B3-948B-1728B52AA6E4}">
                <adec:decorative xmlns:adec="http://schemas.microsoft.com/office/drawing/2017/decorative" val="1"/>
              </a:ext>
            </a:extLst>
          </p:cNvPr>
          <p:cNvCxnSpPr>
            <a:cxnSpLocks/>
          </p:cNvCxnSpPr>
          <p:nvPr userDrawn="1"/>
        </p:nvCxnSpPr>
        <p:spPr>
          <a:xfrm>
            <a:off x="1389695" y="4884399"/>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389459" y="5005283"/>
            <a:ext cx="10383899" cy="519217"/>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 name="Footer Placeholder 1">
            <a:extLst>
              <a:ext uri="{FF2B5EF4-FFF2-40B4-BE49-F238E27FC236}">
                <a16:creationId xmlns:a16="http://schemas.microsoft.com/office/drawing/2014/main" id="{CED9039A-1F5F-4C3E-8088-C5C6AC71B3E2}"/>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208164305"/>
      </p:ext>
    </p:extLst>
  </p:cSld>
  <p:clrMapOvr>
    <a:masterClrMapping/>
  </p:clrMapOvr>
  <p:transition>
    <p:fade/>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ext option_6 rows with subheadin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440494"/>
            <a:ext cx="11341268" cy="680196"/>
          </a:xfrm>
        </p:spPr>
        <p:txBody>
          <a:bodyPr/>
          <a:lstStyle>
            <a:lvl1pPr>
              <a:defRPr/>
            </a:lvl1pPr>
          </a:lstStyle>
          <a:p>
            <a:r>
              <a:rPr lang="en-US"/>
              <a:t>Text layout: six rows</a:t>
            </a:r>
          </a:p>
        </p:txBody>
      </p:sp>
      <p:sp>
        <p:nvSpPr>
          <p:cNvPr id="21" name="Text Placeholder 5">
            <a:extLst>
              <a:ext uri="{FF2B5EF4-FFF2-40B4-BE49-F238E27FC236}">
                <a16:creationId xmlns:a16="http://schemas.microsoft.com/office/drawing/2014/main" id="{52987478-529C-46E1-AA3F-32BE6FD91D75}"/>
              </a:ext>
            </a:extLst>
          </p:cNvPr>
          <p:cNvSpPr>
            <a:spLocks noGrp="1"/>
          </p:cNvSpPr>
          <p:nvPr>
            <p:ph type="body" sz="quarter" idx="31" hasCustomPrompt="1"/>
          </p:nvPr>
        </p:nvSpPr>
        <p:spPr>
          <a:xfrm>
            <a:off x="418643" y="1168400"/>
            <a:ext cx="11341267" cy="307777"/>
          </a:xfrm>
          <a:prstGeom prst="rect">
            <a:avLst/>
          </a:prstGeom>
        </p:spPr>
        <p:txBody>
          <a:bodyPr vert="horz" lIns="0" tIns="0" rIns="0" bIns="0" rtlCol="0">
            <a:spAutoFit/>
          </a:bodyPr>
          <a:lstStyle>
            <a:lvl1pPr>
              <a:defRPr lang="en-US" sz="2000" dirty="0"/>
            </a:lvl1pPr>
          </a:lstStyle>
          <a:p>
            <a:pPr lvl="0"/>
            <a:r>
              <a:rPr lang="en-US"/>
              <a:t>Add text here</a:t>
            </a:r>
          </a:p>
        </p:txBody>
      </p:sp>
      <p:sp>
        <p:nvSpPr>
          <p:cNvPr id="5" name="Text Placeholder 4"/>
          <p:cNvSpPr>
            <a:spLocks noGrp="1"/>
          </p:cNvSpPr>
          <p:nvPr>
            <p:ph type="body" sz="quarter" idx="11" hasCustomPrompt="1"/>
          </p:nvPr>
        </p:nvSpPr>
        <p:spPr>
          <a:xfrm>
            <a:off x="1389459" y="1961323"/>
            <a:ext cx="10383899" cy="426486"/>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9" name="Straight Connector 8">
            <a:extLst>
              <a:ext uri="{FF2B5EF4-FFF2-40B4-BE49-F238E27FC236}">
                <a16:creationId xmlns:a16="http://schemas.microsoft.com/office/drawing/2014/main" id="{91176662-41A1-45F5-9F2A-CB3D5785A657}"/>
              </a:ext>
              <a:ext uri="{C183D7F6-B498-43B3-948B-1728B52AA6E4}">
                <adec:decorative xmlns:adec="http://schemas.microsoft.com/office/drawing/2017/decorative" val="1"/>
              </a:ext>
            </a:extLst>
          </p:cNvPr>
          <p:cNvCxnSpPr>
            <a:cxnSpLocks/>
          </p:cNvCxnSpPr>
          <p:nvPr userDrawn="1"/>
        </p:nvCxnSpPr>
        <p:spPr>
          <a:xfrm>
            <a:off x="1403101" y="2488235"/>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588661"/>
            <a:ext cx="10383899" cy="426486"/>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0" name="Straight Connector 9">
            <a:extLst>
              <a:ext uri="{FF2B5EF4-FFF2-40B4-BE49-F238E27FC236}">
                <a16:creationId xmlns:a16="http://schemas.microsoft.com/office/drawing/2014/main" id="{F1B8295B-9399-43B5-961D-6D1444246663}"/>
              </a:ext>
              <a:ext uri="{C183D7F6-B498-43B3-948B-1728B52AA6E4}">
                <adec:decorative xmlns:adec="http://schemas.microsoft.com/office/drawing/2017/decorative" val="1"/>
              </a:ext>
            </a:extLst>
          </p:cNvPr>
          <p:cNvCxnSpPr>
            <a:cxnSpLocks/>
          </p:cNvCxnSpPr>
          <p:nvPr userDrawn="1"/>
        </p:nvCxnSpPr>
        <p:spPr>
          <a:xfrm>
            <a:off x="1403101" y="3115573"/>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3215999"/>
            <a:ext cx="10383899" cy="42648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8661FE75-B00C-4695-B37C-FB53546A5F0A}"/>
              </a:ext>
              <a:ext uri="{C183D7F6-B498-43B3-948B-1728B52AA6E4}">
                <adec:decorative xmlns:adec="http://schemas.microsoft.com/office/drawing/2017/decorative" val="1"/>
              </a:ext>
            </a:extLst>
          </p:cNvPr>
          <p:cNvCxnSpPr>
            <a:cxnSpLocks/>
          </p:cNvCxnSpPr>
          <p:nvPr userDrawn="1"/>
        </p:nvCxnSpPr>
        <p:spPr>
          <a:xfrm>
            <a:off x="1403101" y="3742911"/>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389459" y="3843337"/>
            <a:ext cx="10383899" cy="42648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1" name="Straight Connector 10">
            <a:extLst>
              <a:ext uri="{FF2B5EF4-FFF2-40B4-BE49-F238E27FC236}">
                <a16:creationId xmlns:a16="http://schemas.microsoft.com/office/drawing/2014/main" id="{44FEBE66-8971-4138-8B29-7373BB7CD1B7}"/>
              </a:ext>
              <a:ext uri="{C183D7F6-B498-43B3-948B-1728B52AA6E4}">
                <adec:decorative xmlns:adec="http://schemas.microsoft.com/office/drawing/2017/decorative" val="1"/>
              </a:ext>
            </a:extLst>
          </p:cNvPr>
          <p:cNvCxnSpPr>
            <a:cxnSpLocks/>
          </p:cNvCxnSpPr>
          <p:nvPr userDrawn="1"/>
        </p:nvCxnSpPr>
        <p:spPr>
          <a:xfrm>
            <a:off x="1403101" y="4370249"/>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389459" y="4470675"/>
            <a:ext cx="10383899" cy="42648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2" name="Straight Connector 11">
            <a:extLst>
              <a:ext uri="{FF2B5EF4-FFF2-40B4-BE49-F238E27FC236}">
                <a16:creationId xmlns:a16="http://schemas.microsoft.com/office/drawing/2014/main" id="{EE9B15D9-25BA-4AE3-B36D-961D8C817DC1}"/>
              </a:ext>
              <a:ext uri="{C183D7F6-B498-43B3-948B-1728B52AA6E4}">
                <adec:decorative xmlns:adec="http://schemas.microsoft.com/office/drawing/2017/decorative" val="1"/>
              </a:ext>
            </a:extLst>
          </p:cNvPr>
          <p:cNvCxnSpPr>
            <a:cxnSpLocks/>
          </p:cNvCxnSpPr>
          <p:nvPr userDrawn="1"/>
        </p:nvCxnSpPr>
        <p:spPr>
          <a:xfrm>
            <a:off x="1403101" y="4997587"/>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4349BD30-0784-4B45-BEA2-C53624DF62CA}"/>
              </a:ext>
            </a:extLst>
          </p:cNvPr>
          <p:cNvSpPr>
            <a:spLocks noGrp="1"/>
          </p:cNvSpPr>
          <p:nvPr>
            <p:ph type="body" sz="quarter" idx="30" hasCustomPrompt="1"/>
          </p:nvPr>
        </p:nvSpPr>
        <p:spPr>
          <a:xfrm>
            <a:off x="1389459" y="5098014"/>
            <a:ext cx="10383899" cy="42648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4" name="Footer Placeholder 1">
            <a:extLst>
              <a:ext uri="{FF2B5EF4-FFF2-40B4-BE49-F238E27FC236}">
                <a16:creationId xmlns:a16="http://schemas.microsoft.com/office/drawing/2014/main" id="{46CCDEFC-B6DB-4055-A5EC-0C75CF24B53D}"/>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426843873"/>
      </p:ext>
    </p:extLst>
  </p:cSld>
  <p:clrMapOvr>
    <a:masterClrMapping/>
  </p:clrMapOvr>
  <p:transition>
    <p:fade/>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ext option_7 rows with subheadin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440494"/>
            <a:ext cx="11341268" cy="680196"/>
          </a:xfrm>
        </p:spPr>
        <p:txBody>
          <a:bodyPr/>
          <a:lstStyle>
            <a:lvl1pPr>
              <a:defRPr/>
            </a:lvl1pPr>
          </a:lstStyle>
          <a:p>
            <a:r>
              <a:rPr lang="en-US"/>
              <a:t>Text layout: seven rows</a:t>
            </a:r>
          </a:p>
        </p:txBody>
      </p:sp>
      <p:sp>
        <p:nvSpPr>
          <p:cNvPr id="21" name="Text Placeholder 5">
            <a:extLst>
              <a:ext uri="{FF2B5EF4-FFF2-40B4-BE49-F238E27FC236}">
                <a16:creationId xmlns:a16="http://schemas.microsoft.com/office/drawing/2014/main" id="{52987478-529C-46E1-AA3F-32BE6FD91D75}"/>
              </a:ext>
            </a:extLst>
          </p:cNvPr>
          <p:cNvSpPr>
            <a:spLocks noGrp="1"/>
          </p:cNvSpPr>
          <p:nvPr>
            <p:ph type="body" sz="quarter" idx="31" hasCustomPrompt="1"/>
          </p:nvPr>
        </p:nvSpPr>
        <p:spPr>
          <a:xfrm>
            <a:off x="418643" y="1168400"/>
            <a:ext cx="11341267" cy="307777"/>
          </a:xfrm>
          <a:prstGeom prst="rect">
            <a:avLst/>
          </a:prstGeom>
        </p:spPr>
        <p:txBody>
          <a:bodyPr vert="horz" lIns="0" tIns="0" rIns="0" bIns="0" rtlCol="0">
            <a:spAutoFit/>
          </a:bodyPr>
          <a:lstStyle>
            <a:lvl1pPr>
              <a:defRPr lang="en-US" sz="2000" dirty="0"/>
            </a:lvl1pPr>
          </a:lstStyle>
          <a:p>
            <a:pPr lvl="0"/>
            <a:r>
              <a:rPr lang="en-US"/>
              <a:t>Add text here</a:t>
            </a:r>
          </a:p>
        </p:txBody>
      </p:sp>
      <p:sp>
        <p:nvSpPr>
          <p:cNvPr id="5" name="Text Placeholder 4"/>
          <p:cNvSpPr>
            <a:spLocks noGrp="1"/>
          </p:cNvSpPr>
          <p:nvPr>
            <p:ph type="body" sz="quarter" idx="11" hasCustomPrompt="1"/>
          </p:nvPr>
        </p:nvSpPr>
        <p:spPr>
          <a:xfrm>
            <a:off x="418643" y="1961323"/>
            <a:ext cx="11354715" cy="426486"/>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9" name="Straight Connector 8">
            <a:extLst>
              <a:ext uri="{FF2B5EF4-FFF2-40B4-BE49-F238E27FC236}">
                <a16:creationId xmlns:a16="http://schemas.microsoft.com/office/drawing/2014/main" id="{91176662-41A1-45F5-9F2A-CB3D5785A657}"/>
              </a:ext>
              <a:ext uri="{C183D7F6-B498-43B3-948B-1728B52AA6E4}">
                <adec:decorative xmlns:adec="http://schemas.microsoft.com/office/drawing/2017/decorative" val="1"/>
              </a:ext>
            </a:extLst>
          </p:cNvPr>
          <p:cNvCxnSpPr>
            <a:cxnSpLocks/>
          </p:cNvCxnSpPr>
          <p:nvPr userDrawn="1"/>
        </p:nvCxnSpPr>
        <p:spPr>
          <a:xfrm>
            <a:off x="434818" y="2435607"/>
            <a:ext cx="1132509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418643" y="2483405"/>
            <a:ext cx="11354715" cy="426486"/>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0" name="Straight Connector 9">
            <a:extLst>
              <a:ext uri="{FF2B5EF4-FFF2-40B4-BE49-F238E27FC236}">
                <a16:creationId xmlns:a16="http://schemas.microsoft.com/office/drawing/2014/main" id="{F1B8295B-9399-43B5-961D-6D1444246663}"/>
              </a:ext>
              <a:ext uri="{C183D7F6-B498-43B3-948B-1728B52AA6E4}">
                <adec:decorative xmlns:adec="http://schemas.microsoft.com/office/drawing/2017/decorative" val="1"/>
              </a:ext>
            </a:extLst>
          </p:cNvPr>
          <p:cNvCxnSpPr>
            <a:cxnSpLocks/>
          </p:cNvCxnSpPr>
          <p:nvPr userDrawn="1"/>
        </p:nvCxnSpPr>
        <p:spPr>
          <a:xfrm>
            <a:off x="434818" y="2957689"/>
            <a:ext cx="1132509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418643" y="3005487"/>
            <a:ext cx="11354715" cy="42648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8661FE75-B00C-4695-B37C-FB53546A5F0A}"/>
              </a:ext>
              <a:ext uri="{C183D7F6-B498-43B3-948B-1728B52AA6E4}">
                <adec:decorative xmlns:adec="http://schemas.microsoft.com/office/drawing/2017/decorative" val="1"/>
              </a:ext>
            </a:extLst>
          </p:cNvPr>
          <p:cNvCxnSpPr>
            <a:cxnSpLocks/>
          </p:cNvCxnSpPr>
          <p:nvPr userDrawn="1"/>
        </p:nvCxnSpPr>
        <p:spPr>
          <a:xfrm>
            <a:off x="434818" y="3479771"/>
            <a:ext cx="1132509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418643" y="3527569"/>
            <a:ext cx="11354715" cy="42648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1" name="Straight Connector 10">
            <a:extLst>
              <a:ext uri="{FF2B5EF4-FFF2-40B4-BE49-F238E27FC236}">
                <a16:creationId xmlns:a16="http://schemas.microsoft.com/office/drawing/2014/main" id="{44FEBE66-8971-4138-8B29-7373BB7CD1B7}"/>
              </a:ext>
              <a:ext uri="{C183D7F6-B498-43B3-948B-1728B52AA6E4}">
                <adec:decorative xmlns:adec="http://schemas.microsoft.com/office/drawing/2017/decorative" val="1"/>
              </a:ext>
            </a:extLst>
          </p:cNvPr>
          <p:cNvCxnSpPr>
            <a:cxnSpLocks/>
          </p:cNvCxnSpPr>
          <p:nvPr userDrawn="1"/>
        </p:nvCxnSpPr>
        <p:spPr>
          <a:xfrm>
            <a:off x="434818" y="4001853"/>
            <a:ext cx="1132509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418643" y="4049651"/>
            <a:ext cx="11354715" cy="42648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2" name="Straight Connector 11">
            <a:extLst>
              <a:ext uri="{FF2B5EF4-FFF2-40B4-BE49-F238E27FC236}">
                <a16:creationId xmlns:a16="http://schemas.microsoft.com/office/drawing/2014/main" id="{EE9B15D9-25BA-4AE3-B36D-961D8C817DC1}"/>
              </a:ext>
              <a:ext uri="{C183D7F6-B498-43B3-948B-1728B52AA6E4}">
                <adec:decorative xmlns:adec="http://schemas.microsoft.com/office/drawing/2017/decorative" val="1"/>
              </a:ext>
            </a:extLst>
          </p:cNvPr>
          <p:cNvCxnSpPr>
            <a:cxnSpLocks/>
          </p:cNvCxnSpPr>
          <p:nvPr userDrawn="1"/>
        </p:nvCxnSpPr>
        <p:spPr>
          <a:xfrm>
            <a:off x="434818" y="5046017"/>
            <a:ext cx="1132509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4349BD30-0784-4B45-BEA2-C53624DF62CA}"/>
              </a:ext>
            </a:extLst>
          </p:cNvPr>
          <p:cNvSpPr>
            <a:spLocks noGrp="1"/>
          </p:cNvSpPr>
          <p:nvPr>
            <p:ph type="body" sz="quarter" idx="30" hasCustomPrompt="1"/>
          </p:nvPr>
        </p:nvSpPr>
        <p:spPr>
          <a:xfrm>
            <a:off x="418643" y="4571733"/>
            <a:ext cx="11354715" cy="42648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E463BEA0-0EFD-486F-81C5-596C2AEEBC26}"/>
              </a:ext>
              <a:ext uri="{C183D7F6-B498-43B3-948B-1728B52AA6E4}">
                <adec:decorative xmlns:adec="http://schemas.microsoft.com/office/drawing/2017/decorative" val="1"/>
              </a:ext>
            </a:extLst>
          </p:cNvPr>
          <p:cNvCxnSpPr>
            <a:cxnSpLocks/>
          </p:cNvCxnSpPr>
          <p:nvPr userDrawn="1"/>
        </p:nvCxnSpPr>
        <p:spPr>
          <a:xfrm>
            <a:off x="434818" y="4523935"/>
            <a:ext cx="1132509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9" name="Text Placeholder 4">
            <a:extLst>
              <a:ext uri="{FF2B5EF4-FFF2-40B4-BE49-F238E27FC236}">
                <a16:creationId xmlns:a16="http://schemas.microsoft.com/office/drawing/2014/main" id="{935E9A39-1ACF-4C89-9498-11C0EFB1E38A}"/>
              </a:ext>
            </a:extLst>
          </p:cNvPr>
          <p:cNvSpPr>
            <a:spLocks noGrp="1"/>
          </p:cNvSpPr>
          <p:nvPr>
            <p:ph type="body" sz="quarter" idx="32" hasCustomPrompt="1"/>
          </p:nvPr>
        </p:nvSpPr>
        <p:spPr>
          <a:xfrm>
            <a:off x="418643" y="5093812"/>
            <a:ext cx="11354715" cy="42648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4" name="Footer Placeholder 1">
            <a:extLst>
              <a:ext uri="{FF2B5EF4-FFF2-40B4-BE49-F238E27FC236}">
                <a16:creationId xmlns:a16="http://schemas.microsoft.com/office/drawing/2014/main" id="{C3EEA8B3-EE5E-4360-9233-7B76A3C14833}"/>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28274517"/>
      </p:ext>
    </p:extLst>
  </p:cSld>
  <p:clrMapOvr>
    <a:masterClrMapping/>
  </p:clrMapOvr>
  <p:transition>
    <p:fade/>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ext option- Text three rows &amp; two columns with subheadin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440494"/>
            <a:ext cx="11341268" cy="680196"/>
          </a:xfrm>
        </p:spPr>
        <p:txBody>
          <a:bodyPr/>
          <a:lstStyle>
            <a:lvl1pPr>
              <a:defRPr/>
            </a:lvl1pPr>
          </a:lstStyle>
          <a:p>
            <a:r>
              <a:rPr lang="en-US"/>
              <a:t>Text layout: three rows &amp; two columns</a:t>
            </a:r>
          </a:p>
        </p:txBody>
      </p:sp>
      <p:sp>
        <p:nvSpPr>
          <p:cNvPr id="22" name="Text Placeholder 5">
            <a:extLst>
              <a:ext uri="{FF2B5EF4-FFF2-40B4-BE49-F238E27FC236}">
                <a16:creationId xmlns:a16="http://schemas.microsoft.com/office/drawing/2014/main" id="{FDDCE837-1494-4915-B6F7-9703BBD92279}"/>
              </a:ext>
            </a:extLst>
          </p:cNvPr>
          <p:cNvSpPr>
            <a:spLocks noGrp="1"/>
          </p:cNvSpPr>
          <p:nvPr>
            <p:ph type="body" sz="quarter" idx="34" hasCustomPrompt="1"/>
          </p:nvPr>
        </p:nvSpPr>
        <p:spPr>
          <a:xfrm>
            <a:off x="418643" y="1168400"/>
            <a:ext cx="11341267" cy="307777"/>
          </a:xfrm>
          <a:prstGeom prst="rect">
            <a:avLst/>
          </a:prstGeom>
        </p:spPr>
        <p:txBody>
          <a:bodyPr lIns="0" tIns="0" rIns="0" bIns="0"/>
          <a:lstStyle>
            <a:lvl1pPr>
              <a:defRPr sz="2000"/>
            </a:lvl1pPr>
          </a:lstStyle>
          <a:p>
            <a:pPr lvl="0"/>
            <a:r>
              <a:rPr lang="en-US"/>
              <a:t>Add text here</a:t>
            </a:r>
          </a:p>
        </p:txBody>
      </p:sp>
      <p:sp>
        <p:nvSpPr>
          <p:cNvPr id="5" name="Text Placeholder 4"/>
          <p:cNvSpPr>
            <a:spLocks noGrp="1"/>
          </p:cNvSpPr>
          <p:nvPr>
            <p:ph type="body" sz="quarter" idx="11" hasCustomPrompt="1"/>
          </p:nvPr>
        </p:nvSpPr>
        <p:spPr>
          <a:xfrm>
            <a:off x="1389459" y="1961322"/>
            <a:ext cx="4608576" cy="1090893"/>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3" name="Straight Connector 12">
            <a:extLst>
              <a:ext uri="{FF2B5EF4-FFF2-40B4-BE49-F238E27FC236}">
                <a16:creationId xmlns:a16="http://schemas.microsoft.com/office/drawing/2014/main" id="{B2BC2D45-166A-42A4-BFA4-B0E61DE53CD1}"/>
              </a:ext>
              <a:ext uri="{C183D7F6-B498-43B3-948B-1728B52AA6E4}">
                <adec:decorative xmlns:adec="http://schemas.microsoft.com/office/drawing/2017/decorative" val="1"/>
              </a:ext>
            </a:extLst>
          </p:cNvPr>
          <p:cNvCxnSpPr>
            <a:cxnSpLocks/>
          </p:cNvCxnSpPr>
          <p:nvPr userDrawn="1"/>
        </p:nvCxnSpPr>
        <p:spPr>
          <a:xfrm>
            <a:off x="1389458" y="3181990"/>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3311765"/>
            <a:ext cx="4608576" cy="1090893"/>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C17E5589-50A4-4ADA-A3D2-DFB8558FE78E}"/>
              </a:ext>
              <a:ext uri="{C183D7F6-B498-43B3-948B-1728B52AA6E4}">
                <adec:decorative xmlns:adec="http://schemas.microsoft.com/office/drawing/2017/decorative" val="1"/>
              </a:ext>
            </a:extLst>
          </p:cNvPr>
          <p:cNvCxnSpPr>
            <a:cxnSpLocks/>
          </p:cNvCxnSpPr>
          <p:nvPr userDrawn="1"/>
        </p:nvCxnSpPr>
        <p:spPr>
          <a:xfrm>
            <a:off x="1389458" y="4532433"/>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4662207"/>
            <a:ext cx="4608576" cy="1090893"/>
          </a:xfrm>
          <a:prstGeom prst="rect">
            <a:avLst/>
          </a:prstGeom>
        </p:spPr>
        <p:txBody>
          <a:bodyPr wrap="square" lIns="0" tIns="0" rIns="0" bIns="0" anchor="t">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9" name="Text Placeholder 4">
            <a:extLst>
              <a:ext uri="{FF2B5EF4-FFF2-40B4-BE49-F238E27FC236}">
                <a16:creationId xmlns:a16="http://schemas.microsoft.com/office/drawing/2014/main" id="{54CEFA1A-4B05-414F-9E00-66A809EDEFE4}"/>
              </a:ext>
            </a:extLst>
          </p:cNvPr>
          <p:cNvSpPr>
            <a:spLocks noGrp="1"/>
          </p:cNvSpPr>
          <p:nvPr>
            <p:ph type="body" sz="quarter" idx="31" hasCustomPrompt="1"/>
          </p:nvPr>
        </p:nvSpPr>
        <p:spPr>
          <a:xfrm>
            <a:off x="7151335" y="1961322"/>
            <a:ext cx="4608576" cy="1090893"/>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599F4609-3CD7-4077-B992-04F71C504EF4}"/>
              </a:ext>
              <a:ext uri="{C183D7F6-B498-43B3-948B-1728B52AA6E4}">
                <adec:decorative xmlns:adec="http://schemas.microsoft.com/office/drawing/2017/decorative" val="1"/>
              </a:ext>
            </a:extLst>
          </p:cNvPr>
          <p:cNvCxnSpPr>
            <a:cxnSpLocks/>
          </p:cNvCxnSpPr>
          <p:nvPr userDrawn="1"/>
        </p:nvCxnSpPr>
        <p:spPr>
          <a:xfrm>
            <a:off x="7151335" y="3181990"/>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0" name="Text Placeholder 4">
            <a:extLst>
              <a:ext uri="{FF2B5EF4-FFF2-40B4-BE49-F238E27FC236}">
                <a16:creationId xmlns:a16="http://schemas.microsoft.com/office/drawing/2014/main" id="{02C874C0-C1A3-4ED0-BF17-8BE11B4FE347}"/>
              </a:ext>
            </a:extLst>
          </p:cNvPr>
          <p:cNvSpPr>
            <a:spLocks noGrp="1"/>
          </p:cNvSpPr>
          <p:nvPr>
            <p:ph type="body" sz="quarter" idx="32" hasCustomPrompt="1"/>
          </p:nvPr>
        </p:nvSpPr>
        <p:spPr>
          <a:xfrm>
            <a:off x="7151335" y="3311765"/>
            <a:ext cx="4608576" cy="1090893"/>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9" name="Straight Connector 18">
            <a:extLst>
              <a:ext uri="{FF2B5EF4-FFF2-40B4-BE49-F238E27FC236}">
                <a16:creationId xmlns:a16="http://schemas.microsoft.com/office/drawing/2014/main" id="{0C2F439E-21AC-47A7-8FF2-2B3B30023C2D}"/>
              </a:ext>
              <a:ext uri="{C183D7F6-B498-43B3-948B-1728B52AA6E4}">
                <adec:decorative xmlns:adec="http://schemas.microsoft.com/office/drawing/2017/decorative" val="1"/>
              </a:ext>
            </a:extLst>
          </p:cNvPr>
          <p:cNvCxnSpPr>
            <a:cxnSpLocks/>
          </p:cNvCxnSpPr>
          <p:nvPr userDrawn="1"/>
        </p:nvCxnSpPr>
        <p:spPr>
          <a:xfrm>
            <a:off x="7151335" y="4532433"/>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1" name="Text Placeholder 4">
            <a:extLst>
              <a:ext uri="{FF2B5EF4-FFF2-40B4-BE49-F238E27FC236}">
                <a16:creationId xmlns:a16="http://schemas.microsoft.com/office/drawing/2014/main" id="{701E062B-EA26-4EF1-AF73-1C12084A43D1}"/>
              </a:ext>
            </a:extLst>
          </p:cNvPr>
          <p:cNvSpPr>
            <a:spLocks noGrp="1"/>
          </p:cNvSpPr>
          <p:nvPr>
            <p:ph type="body" sz="quarter" idx="33" hasCustomPrompt="1"/>
          </p:nvPr>
        </p:nvSpPr>
        <p:spPr>
          <a:xfrm>
            <a:off x="7151335" y="4662207"/>
            <a:ext cx="4608576" cy="1090893"/>
          </a:xfrm>
          <a:prstGeom prst="rect">
            <a:avLst/>
          </a:prstGeom>
        </p:spPr>
        <p:txBody>
          <a:bodyPr wrap="square" lIns="0" tIns="0" rIns="0" bIns="0" anchor="t">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4" name="Footer Placeholder 1">
            <a:extLst>
              <a:ext uri="{FF2B5EF4-FFF2-40B4-BE49-F238E27FC236}">
                <a16:creationId xmlns:a16="http://schemas.microsoft.com/office/drawing/2014/main" id="{2C11A81E-5507-4620-971A-1D6A21B461F5}"/>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133791627"/>
      </p:ext>
    </p:extLst>
  </p:cSld>
  <p:clrMapOvr>
    <a:masterClrMapping/>
  </p:clrMapOvr>
  <p:transition>
    <p:fade/>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ext option- Text five rows &amp; two columns with subheadin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440494"/>
            <a:ext cx="11341268" cy="680196"/>
          </a:xfrm>
        </p:spPr>
        <p:txBody>
          <a:bodyPr/>
          <a:lstStyle>
            <a:lvl1pPr>
              <a:defRPr/>
            </a:lvl1pPr>
          </a:lstStyle>
          <a:p>
            <a:r>
              <a:rPr lang="en-US"/>
              <a:t>Text layout: five rows &amp; two columns</a:t>
            </a:r>
          </a:p>
        </p:txBody>
      </p:sp>
      <p:sp>
        <p:nvSpPr>
          <p:cNvPr id="27" name="Text Placeholder 5">
            <a:extLst>
              <a:ext uri="{FF2B5EF4-FFF2-40B4-BE49-F238E27FC236}">
                <a16:creationId xmlns:a16="http://schemas.microsoft.com/office/drawing/2014/main" id="{CC7F1F9F-BDA7-4D48-A208-64EE1E48039F}"/>
              </a:ext>
            </a:extLst>
          </p:cNvPr>
          <p:cNvSpPr>
            <a:spLocks noGrp="1"/>
          </p:cNvSpPr>
          <p:nvPr>
            <p:ph type="body" sz="quarter" idx="36" hasCustomPrompt="1"/>
          </p:nvPr>
        </p:nvSpPr>
        <p:spPr>
          <a:xfrm>
            <a:off x="418643" y="1168400"/>
            <a:ext cx="11341267" cy="307777"/>
          </a:xfrm>
          <a:prstGeom prst="rect">
            <a:avLst/>
          </a:prstGeom>
        </p:spPr>
        <p:txBody>
          <a:bodyPr lIns="0" tIns="0" rIns="0" bIns="0"/>
          <a:lstStyle>
            <a:lvl1pPr>
              <a:defRPr sz="2000"/>
            </a:lvl1pPr>
          </a:lstStyle>
          <a:p>
            <a:pPr lvl="0"/>
            <a:r>
              <a:rPr lang="en-US"/>
              <a:t>Add text here</a:t>
            </a:r>
          </a:p>
        </p:txBody>
      </p:sp>
      <p:sp>
        <p:nvSpPr>
          <p:cNvPr id="5" name="Text Placeholder 4"/>
          <p:cNvSpPr>
            <a:spLocks noGrp="1"/>
          </p:cNvSpPr>
          <p:nvPr>
            <p:ph type="body" sz="quarter" idx="11" hasCustomPrompt="1"/>
          </p:nvPr>
        </p:nvSpPr>
        <p:spPr>
          <a:xfrm>
            <a:off x="1389459" y="1518419"/>
            <a:ext cx="4393416" cy="658368"/>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3" name="Straight Connector 12">
            <a:extLst>
              <a:ext uri="{FF2B5EF4-FFF2-40B4-BE49-F238E27FC236}">
                <a16:creationId xmlns:a16="http://schemas.microsoft.com/office/drawing/2014/main" id="{99FD6DBF-9FC0-43E4-BB25-187F987ED548}"/>
              </a:ext>
              <a:ext uri="{C183D7F6-B498-43B3-948B-1728B52AA6E4}">
                <adec:decorative xmlns:adec="http://schemas.microsoft.com/office/drawing/2017/decorative" val="1"/>
              </a:ext>
            </a:extLst>
          </p:cNvPr>
          <p:cNvCxnSpPr>
            <a:cxnSpLocks/>
          </p:cNvCxnSpPr>
          <p:nvPr userDrawn="1"/>
        </p:nvCxnSpPr>
        <p:spPr>
          <a:xfrm>
            <a:off x="1389459" y="226339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350009"/>
            <a:ext cx="4393416" cy="658368"/>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BCEDF675-8A34-4183-9100-9743BB5854C2}"/>
              </a:ext>
              <a:ext uri="{C183D7F6-B498-43B3-948B-1728B52AA6E4}">
                <adec:decorative xmlns:adec="http://schemas.microsoft.com/office/drawing/2017/decorative" val="1"/>
              </a:ext>
            </a:extLst>
          </p:cNvPr>
          <p:cNvCxnSpPr>
            <a:cxnSpLocks/>
          </p:cNvCxnSpPr>
          <p:nvPr userDrawn="1"/>
        </p:nvCxnSpPr>
        <p:spPr>
          <a:xfrm>
            <a:off x="1389459" y="309498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3181599"/>
            <a:ext cx="4393416" cy="658368"/>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389062B4-E38A-48D0-9FC3-A198B27C2B9D}"/>
              </a:ext>
              <a:ext uri="{C183D7F6-B498-43B3-948B-1728B52AA6E4}">
                <adec:decorative xmlns:adec="http://schemas.microsoft.com/office/drawing/2017/decorative" val="1"/>
              </a:ext>
            </a:extLst>
          </p:cNvPr>
          <p:cNvCxnSpPr>
            <a:cxnSpLocks/>
          </p:cNvCxnSpPr>
          <p:nvPr userDrawn="1"/>
        </p:nvCxnSpPr>
        <p:spPr>
          <a:xfrm>
            <a:off x="1389459" y="392657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389459" y="4013189"/>
            <a:ext cx="4393416" cy="658368"/>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9" name="Straight Connector 18">
            <a:extLst>
              <a:ext uri="{FF2B5EF4-FFF2-40B4-BE49-F238E27FC236}">
                <a16:creationId xmlns:a16="http://schemas.microsoft.com/office/drawing/2014/main" id="{0FBA8527-2F9F-46AE-A168-2E369F0A4E4C}"/>
              </a:ext>
              <a:ext uri="{C183D7F6-B498-43B3-948B-1728B52AA6E4}">
                <adec:decorative xmlns:adec="http://schemas.microsoft.com/office/drawing/2017/decorative" val="1"/>
              </a:ext>
            </a:extLst>
          </p:cNvPr>
          <p:cNvCxnSpPr>
            <a:cxnSpLocks/>
          </p:cNvCxnSpPr>
          <p:nvPr userDrawn="1"/>
        </p:nvCxnSpPr>
        <p:spPr>
          <a:xfrm>
            <a:off x="1389459" y="475816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389459" y="4844781"/>
            <a:ext cx="4393416" cy="658368"/>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9" name="Text Placeholder 4">
            <a:extLst>
              <a:ext uri="{FF2B5EF4-FFF2-40B4-BE49-F238E27FC236}">
                <a16:creationId xmlns:a16="http://schemas.microsoft.com/office/drawing/2014/main" id="{54CEFA1A-4B05-414F-9E00-66A809EDEFE4}"/>
              </a:ext>
            </a:extLst>
          </p:cNvPr>
          <p:cNvSpPr>
            <a:spLocks noGrp="1"/>
          </p:cNvSpPr>
          <p:nvPr>
            <p:ph type="body" sz="quarter" idx="31" hasCustomPrompt="1"/>
          </p:nvPr>
        </p:nvSpPr>
        <p:spPr>
          <a:xfrm>
            <a:off x="7379942" y="1518419"/>
            <a:ext cx="4393416" cy="658368"/>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1" name="Straight Connector 20">
            <a:extLst>
              <a:ext uri="{FF2B5EF4-FFF2-40B4-BE49-F238E27FC236}">
                <a16:creationId xmlns:a16="http://schemas.microsoft.com/office/drawing/2014/main" id="{8B458FFC-8336-43D5-A0E5-A4CEF85D5F6D}"/>
              </a:ext>
              <a:ext uri="{C183D7F6-B498-43B3-948B-1728B52AA6E4}">
                <adec:decorative xmlns:adec="http://schemas.microsoft.com/office/drawing/2017/decorative" val="1"/>
              </a:ext>
            </a:extLst>
          </p:cNvPr>
          <p:cNvCxnSpPr>
            <a:cxnSpLocks/>
          </p:cNvCxnSpPr>
          <p:nvPr userDrawn="1"/>
        </p:nvCxnSpPr>
        <p:spPr>
          <a:xfrm>
            <a:off x="7379943" y="226339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0" name="Text Placeholder 4">
            <a:extLst>
              <a:ext uri="{FF2B5EF4-FFF2-40B4-BE49-F238E27FC236}">
                <a16:creationId xmlns:a16="http://schemas.microsoft.com/office/drawing/2014/main" id="{02C874C0-C1A3-4ED0-BF17-8BE11B4FE347}"/>
              </a:ext>
            </a:extLst>
          </p:cNvPr>
          <p:cNvSpPr>
            <a:spLocks noGrp="1"/>
          </p:cNvSpPr>
          <p:nvPr>
            <p:ph type="body" sz="quarter" idx="32" hasCustomPrompt="1"/>
          </p:nvPr>
        </p:nvSpPr>
        <p:spPr>
          <a:xfrm>
            <a:off x="7379942" y="2350009"/>
            <a:ext cx="4393416" cy="658368"/>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2" name="Straight Connector 21">
            <a:extLst>
              <a:ext uri="{FF2B5EF4-FFF2-40B4-BE49-F238E27FC236}">
                <a16:creationId xmlns:a16="http://schemas.microsoft.com/office/drawing/2014/main" id="{A8128678-7D34-47E0-BE94-ECE7CD383DD9}"/>
              </a:ext>
              <a:ext uri="{C183D7F6-B498-43B3-948B-1728B52AA6E4}">
                <adec:decorative xmlns:adec="http://schemas.microsoft.com/office/drawing/2017/decorative" val="1"/>
              </a:ext>
            </a:extLst>
          </p:cNvPr>
          <p:cNvCxnSpPr>
            <a:cxnSpLocks/>
          </p:cNvCxnSpPr>
          <p:nvPr userDrawn="1"/>
        </p:nvCxnSpPr>
        <p:spPr>
          <a:xfrm>
            <a:off x="7379943" y="309498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1" name="Text Placeholder 4">
            <a:extLst>
              <a:ext uri="{FF2B5EF4-FFF2-40B4-BE49-F238E27FC236}">
                <a16:creationId xmlns:a16="http://schemas.microsoft.com/office/drawing/2014/main" id="{701E062B-EA26-4EF1-AF73-1C12084A43D1}"/>
              </a:ext>
            </a:extLst>
          </p:cNvPr>
          <p:cNvSpPr>
            <a:spLocks noGrp="1"/>
          </p:cNvSpPr>
          <p:nvPr>
            <p:ph type="body" sz="quarter" idx="33" hasCustomPrompt="1"/>
          </p:nvPr>
        </p:nvSpPr>
        <p:spPr>
          <a:xfrm>
            <a:off x="7379942" y="3181599"/>
            <a:ext cx="4393416" cy="658368"/>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3" name="Straight Connector 22">
            <a:extLst>
              <a:ext uri="{FF2B5EF4-FFF2-40B4-BE49-F238E27FC236}">
                <a16:creationId xmlns:a16="http://schemas.microsoft.com/office/drawing/2014/main" id="{70E98085-E858-4C10-983A-14182332938A}"/>
              </a:ext>
              <a:ext uri="{C183D7F6-B498-43B3-948B-1728B52AA6E4}">
                <adec:decorative xmlns:adec="http://schemas.microsoft.com/office/drawing/2017/decorative" val="1"/>
              </a:ext>
            </a:extLst>
          </p:cNvPr>
          <p:cNvCxnSpPr>
            <a:cxnSpLocks/>
          </p:cNvCxnSpPr>
          <p:nvPr userDrawn="1"/>
        </p:nvCxnSpPr>
        <p:spPr>
          <a:xfrm>
            <a:off x="7379943" y="392657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2" name="Text Placeholder 4">
            <a:extLst>
              <a:ext uri="{FF2B5EF4-FFF2-40B4-BE49-F238E27FC236}">
                <a16:creationId xmlns:a16="http://schemas.microsoft.com/office/drawing/2014/main" id="{234777AC-02E0-4220-86CD-507697625215}"/>
              </a:ext>
            </a:extLst>
          </p:cNvPr>
          <p:cNvSpPr>
            <a:spLocks noGrp="1"/>
          </p:cNvSpPr>
          <p:nvPr>
            <p:ph type="body" sz="quarter" idx="34" hasCustomPrompt="1"/>
          </p:nvPr>
        </p:nvSpPr>
        <p:spPr>
          <a:xfrm>
            <a:off x="7379942" y="4013189"/>
            <a:ext cx="4393416" cy="658368"/>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4" name="Straight Connector 23">
            <a:extLst>
              <a:ext uri="{FF2B5EF4-FFF2-40B4-BE49-F238E27FC236}">
                <a16:creationId xmlns:a16="http://schemas.microsoft.com/office/drawing/2014/main" id="{683B0E2A-4AAD-468F-8AFA-306B72CCD47E}"/>
              </a:ext>
              <a:ext uri="{C183D7F6-B498-43B3-948B-1728B52AA6E4}">
                <adec:decorative xmlns:adec="http://schemas.microsoft.com/office/drawing/2017/decorative" val="1"/>
              </a:ext>
            </a:extLst>
          </p:cNvPr>
          <p:cNvCxnSpPr>
            <a:cxnSpLocks/>
          </p:cNvCxnSpPr>
          <p:nvPr userDrawn="1"/>
        </p:nvCxnSpPr>
        <p:spPr>
          <a:xfrm>
            <a:off x="7379943" y="475816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3" name="Text Placeholder 4">
            <a:extLst>
              <a:ext uri="{FF2B5EF4-FFF2-40B4-BE49-F238E27FC236}">
                <a16:creationId xmlns:a16="http://schemas.microsoft.com/office/drawing/2014/main" id="{74535A38-66F8-4A7C-9C33-D0D74D7212FB}"/>
              </a:ext>
            </a:extLst>
          </p:cNvPr>
          <p:cNvSpPr>
            <a:spLocks noGrp="1"/>
          </p:cNvSpPr>
          <p:nvPr>
            <p:ph type="body" sz="quarter" idx="35" hasCustomPrompt="1"/>
          </p:nvPr>
        </p:nvSpPr>
        <p:spPr>
          <a:xfrm>
            <a:off x="7379942" y="4844781"/>
            <a:ext cx="4393416" cy="658368"/>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4" name="Footer Placeholder 1">
            <a:extLst>
              <a:ext uri="{FF2B5EF4-FFF2-40B4-BE49-F238E27FC236}">
                <a16:creationId xmlns:a16="http://schemas.microsoft.com/office/drawing/2014/main" id="{66CECB44-B887-48A3-8002-B5226DEF3E2E}"/>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20771854"/>
      </p:ext>
    </p:extLst>
  </p:cSld>
  <p:clrMapOvr>
    <a:masterClrMapping/>
  </p:clrMapOvr>
  <p:transition>
    <p:fade/>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wo columns layout">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D8706E9C-EDA2-4EE8-A4D5-886B6F42AFF8}"/>
              </a:ext>
            </a:extLst>
          </p:cNvPr>
          <p:cNvSpPr>
            <a:spLocks noGrp="1"/>
          </p:cNvSpPr>
          <p:nvPr userDrawn="1">
            <p:ph type="title"/>
          </p:nvPr>
        </p:nvSpPr>
        <p:spPr>
          <a:xfrm>
            <a:off x="418643" y="440494"/>
            <a:ext cx="11341268" cy="680196"/>
          </a:xfrm>
        </p:spPr>
        <p:txBody>
          <a:bodyPr/>
          <a:lstStyle/>
          <a:p>
            <a:r>
              <a:rPr lang="en-US"/>
              <a:t>Click to edit Master title style</a:t>
            </a:r>
          </a:p>
        </p:txBody>
      </p:sp>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18642" y="1457325"/>
            <a:ext cx="5578933" cy="1047599"/>
          </a:xfrm>
          <a:prstGeom prst="rect">
            <a:avLst/>
          </a:prstGeom>
          <a:solidFill>
            <a:schemeClr val="accent1"/>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a:t>Caption title Segoe UI </a:t>
            </a:r>
            <a:r>
              <a:rPr lang="en-US" err="1"/>
              <a:t>Semibold</a:t>
            </a:r>
            <a:endParaRPr lang="en-US"/>
          </a:p>
        </p:txBody>
      </p:sp>
      <p:sp>
        <p:nvSpPr>
          <p:cNvPr id="9" name="Text Placeholder 4"/>
          <p:cNvSpPr>
            <a:spLocks noGrp="1"/>
          </p:cNvSpPr>
          <p:nvPr>
            <p:ph type="body" sz="quarter" idx="12" hasCustomPrompt="1"/>
          </p:nvPr>
        </p:nvSpPr>
        <p:spPr>
          <a:xfrm>
            <a:off x="419099" y="2628195"/>
            <a:ext cx="5578475"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cxnSp>
        <p:nvCxnSpPr>
          <p:cNvPr id="22" name="Straight Connector 21">
            <a:extLst>
              <a:ext uri="{FF2B5EF4-FFF2-40B4-BE49-F238E27FC236}">
                <a16:creationId xmlns:a16="http://schemas.microsoft.com/office/drawing/2014/main" id="{B1D12B33-C140-4AED-9479-89A1E21BD571}"/>
              </a:ext>
              <a:ext uri="{C183D7F6-B498-43B3-948B-1728B52AA6E4}">
                <adec:decorative xmlns:adec="http://schemas.microsoft.com/office/drawing/2017/decorative" val="1"/>
              </a:ext>
            </a:extLst>
          </p:cNvPr>
          <p:cNvCxnSpPr>
            <a:cxnSpLocks/>
          </p:cNvCxnSpPr>
          <p:nvPr userDrawn="1"/>
        </p:nvCxnSpPr>
        <p:spPr>
          <a:xfrm>
            <a:off x="418643" y="3532700"/>
            <a:ext cx="557893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FD17C8B0-B5AE-49A5-9196-6DDFF3C810CA}"/>
              </a:ext>
            </a:extLst>
          </p:cNvPr>
          <p:cNvSpPr>
            <a:spLocks noGrp="1"/>
          </p:cNvSpPr>
          <p:nvPr>
            <p:ph type="body" sz="quarter" idx="28" hasCustomPrompt="1"/>
          </p:nvPr>
        </p:nvSpPr>
        <p:spPr>
          <a:xfrm>
            <a:off x="419099" y="3664462"/>
            <a:ext cx="5578475"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cxnSp>
        <p:nvCxnSpPr>
          <p:cNvPr id="25" name="Straight Connector 24">
            <a:extLst>
              <a:ext uri="{FF2B5EF4-FFF2-40B4-BE49-F238E27FC236}">
                <a16:creationId xmlns:a16="http://schemas.microsoft.com/office/drawing/2014/main" id="{508F18CC-5BC5-4383-99A0-673FC34E152C}"/>
              </a:ext>
              <a:ext uri="{C183D7F6-B498-43B3-948B-1728B52AA6E4}">
                <adec:decorative xmlns:adec="http://schemas.microsoft.com/office/drawing/2017/decorative" val="1"/>
              </a:ext>
            </a:extLst>
          </p:cNvPr>
          <p:cNvCxnSpPr>
            <a:cxnSpLocks/>
          </p:cNvCxnSpPr>
          <p:nvPr userDrawn="1"/>
        </p:nvCxnSpPr>
        <p:spPr>
          <a:xfrm>
            <a:off x="418643" y="4568967"/>
            <a:ext cx="557893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a:extLst>
              <a:ext uri="{FF2B5EF4-FFF2-40B4-BE49-F238E27FC236}">
                <a16:creationId xmlns:a16="http://schemas.microsoft.com/office/drawing/2014/main" id="{954D3929-4A01-4CC3-8662-E5CD102A3709}"/>
              </a:ext>
            </a:extLst>
          </p:cNvPr>
          <p:cNvSpPr>
            <a:spLocks noGrp="1"/>
          </p:cNvSpPr>
          <p:nvPr>
            <p:ph type="body" sz="quarter" idx="31" hasCustomPrompt="1"/>
          </p:nvPr>
        </p:nvSpPr>
        <p:spPr>
          <a:xfrm>
            <a:off x="419099" y="4700731"/>
            <a:ext cx="5578475"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6229350" y="1457325"/>
            <a:ext cx="5539341" cy="1047599"/>
          </a:xfrm>
          <a:prstGeom prst="rect">
            <a:avLst/>
          </a:prstGeom>
          <a:solidFill>
            <a:schemeClr val="accent1"/>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a:t>Caption title Segoe UI </a:t>
            </a:r>
            <a:r>
              <a:rPr lang="en-US" err="1"/>
              <a:t>Semibold</a:t>
            </a:r>
            <a:endParaRPr lang="en-US"/>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6229350" y="2628195"/>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cxnSp>
        <p:nvCxnSpPr>
          <p:cNvPr id="29" name="Straight Connector 28">
            <a:extLst>
              <a:ext uri="{FF2B5EF4-FFF2-40B4-BE49-F238E27FC236}">
                <a16:creationId xmlns:a16="http://schemas.microsoft.com/office/drawing/2014/main" id="{F2BE3BA0-8606-422D-8675-3046FD533FB2}"/>
              </a:ext>
              <a:ext uri="{C183D7F6-B498-43B3-948B-1728B52AA6E4}">
                <adec:decorative xmlns:adec="http://schemas.microsoft.com/office/drawing/2017/decorative" val="1"/>
              </a:ext>
            </a:extLst>
          </p:cNvPr>
          <p:cNvCxnSpPr>
            <a:cxnSpLocks/>
          </p:cNvCxnSpPr>
          <p:nvPr userDrawn="1"/>
        </p:nvCxnSpPr>
        <p:spPr>
          <a:xfrm>
            <a:off x="6229350" y="3532700"/>
            <a:ext cx="553865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a:extLst>
              <a:ext uri="{FF2B5EF4-FFF2-40B4-BE49-F238E27FC236}">
                <a16:creationId xmlns:a16="http://schemas.microsoft.com/office/drawing/2014/main" id="{29F550BE-2661-407F-B7A1-6D20E10A3A2E}"/>
              </a:ext>
            </a:extLst>
          </p:cNvPr>
          <p:cNvSpPr>
            <a:spLocks noGrp="1"/>
          </p:cNvSpPr>
          <p:nvPr>
            <p:ph type="body" sz="quarter" idx="30" hasCustomPrompt="1"/>
          </p:nvPr>
        </p:nvSpPr>
        <p:spPr>
          <a:xfrm>
            <a:off x="6229350" y="3664463"/>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cxnSp>
        <p:nvCxnSpPr>
          <p:cNvPr id="30" name="Straight Connector 29">
            <a:extLst>
              <a:ext uri="{FF2B5EF4-FFF2-40B4-BE49-F238E27FC236}">
                <a16:creationId xmlns:a16="http://schemas.microsoft.com/office/drawing/2014/main" id="{5A40603F-992B-4531-B3B1-5196D05EC3B4}"/>
              </a:ext>
              <a:ext uri="{C183D7F6-B498-43B3-948B-1728B52AA6E4}">
                <adec:decorative xmlns:adec="http://schemas.microsoft.com/office/drawing/2017/decorative" val="1"/>
              </a:ext>
            </a:extLst>
          </p:cNvPr>
          <p:cNvCxnSpPr>
            <a:cxnSpLocks/>
          </p:cNvCxnSpPr>
          <p:nvPr userDrawn="1"/>
        </p:nvCxnSpPr>
        <p:spPr>
          <a:xfrm>
            <a:off x="6229350" y="4568967"/>
            <a:ext cx="553865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9" name="Text Placeholder 4">
            <a:extLst>
              <a:ext uri="{FF2B5EF4-FFF2-40B4-BE49-F238E27FC236}">
                <a16:creationId xmlns:a16="http://schemas.microsoft.com/office/drawing/2014/main" id="{B24376E6-F329-4374-B56D-DEE4D5D40209}"/>
              </a:ext>
            </a:extLst>
          </p:cNvPr>
          <p:cNvSpPr>
            <a:spLocks noGrp="1"/>
          </p:cNvSpPr>
          <p:nvPr>
            <p:ph type="body" sz="quarter" idx="33" hasCustomPrompt="1"/>
          </p:nvPr>
        </p:nvSpPr>
        <p:spPr>
          <a:xfrm>
            <a:off x="6229350" y="4700731"/>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sp>
        <p:nvSpPr>
          <p:cNvPr id="3" name="Footer Placeholder 1">
            <a:extLst>
              <a:ext uri="{FF2B5EF4-FFF2-40B4-BE49-F238E27FC236}">
                <a16:creationId xmlns:a16="http://schemas.microsoft.com/office/drawing/2014/main" id="{3F9A6BFB-B229-4081-846A-99BCC21608DB}"/>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790811474"/>
      </p:ext>
    </p:extLst>
  </p:cSld>
  <p:clrMapOvr>
    <a:masterClrMapping/>
  </p:clrMapOvr>
  <p:transition>
    <p:fade/>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wo columns layout with subheading">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D8706E9C-EDA2-4EE8-A4D5-886B6F42AFF8}"/>
              </a:ext>
            </a:extLst>
          </p:cNvPr>
          <p:cNvSpPr>
            <a:spLocks noGrp="1"/>
          </p:cNvSpPr>
          <p:nvPr userDrawn="1">
            <p:ph type="title" hasCustomPrompt="1"/>
          </p:nvPr>
        </p:nvSpPr>
        <p:spPr>
          <a:xfrm>
            <a:off x="418643" y="440494"/>
            <a:ext cx="11341268" cy="680196"/>
          </a:xfrm>
        </p:spPr>
        <p:txBody>
          <a:bodyPr/>
          <a:lstStyle>
            <a:lvl1pPr>
              <a:defRPr/>
            </a:lvl1pPr>
          </a:lstStyle>
          <a:p>
            <a:r>
              <a:rPr lang="en-US"/>
              <a:t>Two columns layout</a:t>
            </a:r>
          </a:p>
        </p:txBody>
      </p:sp>
      <p:sp>
        <p:nvSpPr>
          <p:cNvPr id="17" name="Text Placeholder 5">
            <a:extLst>
              <a:ext uri="{FF2B5EF4-FFF2-40B4-BE49-F238E27FC236}">
                <a16:creationId xmlns:a16="http://schemas.microsoft.com/office/drawing/2014/main" id="{55780EB8-2D5B-4DBB-BC6B-E570FB51FFD3}"/>
              </a:ext>
            </a:extLst>
          </p:cNvPr>
          <p:cNvSpPr>
            <a:spLocks noGrp="1"/>
          </p:cNvSpPr>
          <p:nvPr>
            <p:ph type="body" sz="quarter" idx="17" hasCustomPrompt="1"/>
          </p:nvPr>
        </p:nvSpPr>
        <p:spPr>
          <a:xfrm>
            <a:off x="432088" y="1168400"/>
            <a:ext cx="11341267" cy="307777"/>
          </a:xfrm>
          <a:prstGeom prst="rect">
            <a:avLst/>
          </a:prstGeom>
        </p:spPr>
        <p:txBody>
          <a:bodyPr lIns="0" tIns="0" rIns="0" bIns="0"/>
          <a:lstStyle>
            <a:lvl1pPr>
              <a:defRPr sz="2000"/>
            </a:lvl1pPr>
          </a:lstStyle>
          <a:p>
            <a:pPr lvl="0"/>
            <a:r>
              <a:rPr lang="en-US"/>
              <a:t>Add text here</a:t>
            </a:r>
          </a:p>
        </p:txBody>
      </p:sp>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18642" y="1929257"/>
            <a:ext cx="5578933" cy="852444"/>
          </a:xfrm>
          <a:prstGeom prst="rect">
            <a:avLst/>
          </a:prstGeom>
          <a:solidFill>
            <a:schemeClr val="accent1"/>
          </a:solidFill>
        </p:spPr>
        <p:txBody>
          <a:bodyPr lIns="91440" tIns="91440" rIns="91440" anchor="ctr">
            <a:noAutofit/>
          </a:bodyPr>
          <a:lstStyle>
            <a:lvl1pPr>
              <a:lnSpc>
                <a:spcPct val="100000"/>
              </a:lnSpc>
              <a:spcBef>
                <a:spcPts val="0"/>
              </a:spcBef>
              <a:spcAft>
                <a:spcPts val="0"/>
              </a:spcAft>
              <a:defRPr lang="en-US" sz="2000" b="1" kern="1200" spc="0" dirty="0" smtClean="0">
                <a:solidFill>
                  <a:schemeClr val="bg1"/>
                </a:solidFill>
                <a:latin typeface="+mj-lt"/>
                <a:ea typeface="+mn-ea"/>
                <a:cs typeface="+mn-cs"/>
              </a:defRPr>
            </a:lvl1pPr>
          </a:lstStyle>
          <a:p>
            <a:pPr lvl="0"/>
            <a:r>
              <a:rPr lang="en-US"/>
              <a:t>Caption title Segoe UI </a:t>
            </a:r>
            <a:r>
              <a:rPr lang="en-US" err="1"/>
              <a:t>Semibold</a:t>
            </a:r>
            <a:endParaRPr lang="en-US"/>
          </a:p>
        </p:txBody>
      </p:sp>
      <p:sp>
        <p:nvSpPr>
          <p:cNvPr id="9" name="Text Placeholder 4"/>
          <p:cNvSpPr>
            <a:spLocks noGrp="1"/>
          </p:cNvSpPr>
          <p:nvPr>
            <p:ph type="body" sz="quarter" idx="12" hasCustomPrompt="1"/>
          </p:nvPr>
        </p:nvSpPr>
        <p:spPr>
          <a:xfrm>
            <a:off x="418643" y="2825271"/>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cxnSp>
        <p:nvCxnSpPr>
          <p:cNvPr id="22" name="Straight Connector 21">
            <a:extLst>
              <a:ext uri="{FF2B5EF4-FFF2-40B4-BE49-F238E27FC236}">
                <a16:creationId xmlns:a16="http://schemas.microsoft.com/office/drawing/2014/main" id="{B1D12B33-C140-4AED-9479-89A1E21BD571}"/>
              </a:ext>
              <a:ext uri="{C183D7F6-B498-43B3-948B-1728B52AA6E4}">
                <adec:decorative xmlns:adec="http://schemas.microsoft.com/office/drawing/2017/decorative" val="1"/>
              </a:ext>
            </a:extLst>
          </p:cNvPr>
          <p:cNvCxnSpPr>
            <a:cxnSpLocks/>
          </p:cNvCxnSpPr>
          <p:nvPr userDrawn="1"/>
        </p:nvCxnSpPr>
        <p:spPr>
          <a:xfrm>
            <a:off x="418643" y="3729776"/>
            <a:ext cx="557893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FD17C8B0-B5AE-49A5-9196-6DDFF3C810CA}"/>
              </a:ext>
            </a:extLst>
          </p:cNvPr>
          <p:cNvSpPr>
            <a:spLocks noGrp="1"/>
          </p:cNvSpPr>
          <p:nvPr>
            <p:ph type="body" sz="quarter" idx="28" hasCustomPrompt="1"/>
          </p:nvPr>
        </p:nvSpPr>
        <p:spPr>
          <a:xfrm>
            <a:off x="418643" y="3861538"/>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cxnSp>
        <p:nvCxnSpPr>
          <p:cNvPr id="25" name="Straight Connector 24">
            <a:extLst>
              <a:ext uri="{FF2B5EF4-FFF2-40B4-BE49-F238E27FC236}">
                <a16:creationId xmlns:a16="http://schemas.microsoft.com/office/drawing/2014/main" id="{508F18CC-5BC5-4383-99A0-673FC34E152C}"/>
              </a:ext>
              <a:ext uri="{C183D7F6-B498-43B3-948B-1728B52AA6E4}">
                <adec:decorative xmlns:adec="http://schemas.microsoft.com/office/drawing/2017/decorative" val="1"/>
              </a:ext>
            </a:extLst>
          </p:cNvPr>
          <p:cNvCxnSpPr>
            <a:cxnSpLocks/>
          </p:cNvCxnSpPr>
          <p:nvPr userDrawn="1"/>
        </p:nvCxnSpPr>
        <p:spPr>
          <a:xfrm>
            <a:off x="418643" y="4766043"/>
            <a:ext cx="557893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a:extLst>
              <a:ext uri="{FF2B5EF4-FFF2-40B4-BE49-F238E27FC236}">
                <a16:creationId xmlns:a16="http://schemas.microsoft.com/office/drawing/2014/main" id="{954D3929-4A01-4CC3-8662-E5CD102A3709}"/>
              </a:ext>
            </a:extLst>
          </p:cNvPr>
          <p:cNvSpPr>
            <a:spLocks noGrp="1"/>
          </p:cNvSpPr>
          <p:nvPr>
            <p:ph type="body" sz="quarter" idx="31" hasCustomPrompt="1"/>
          </p:nvPr>
        </p:nvSpPr>
        <p:spPr>
          <a:xfrm>
            <a:off x="418643" y="4897807"/>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6195890" y="1929257"/>
            <a:ext cx="5572801" cy="852444"/>
          </a:xfrm>
          <a:prstGeom prst="rect">
            <a:avLst/>
          </a:prstGeom>
          <a:solidFill>
            <a:schemeClr val="accent1"/>
          </a:solidFill>
        </p:spPr>
        <p:txBody>
          <a:bodyPr lIns="91440" tIns="91440" rIns="91440" anchor="ctr">
            <a:noAutofit/>
          </a:bodyPr>
          <a:lstStyle>
            <a:lvl1pPr>
              <a:lnSpc>
                <a:spcPct val="100000"/>
              </a:lnSpc>
              <a:spcBef>
                <a:spcPts val="0"/>
              </a:spcBef>
              <a:spcAft>
                <a:spcPts val="0"/>
              </a:spcAft>
              <a:defRPr lang="en-US" sz="2000" b="1" kern="1200" spc="0" dirty="0" smtClean="0">
                <a:solidFill>
                  <a:schemeClr val="bg1"/>
                </a:solidFill>
                <a:latin typeface="+mj-lt"/>
                <a:ea typeface="+mn-ea"/>
                <a:cs typeface="+mn-cs"/>
              </a:defRPr>
            </a:lvl1pPr>
          </a:lstStyle>
          <a:p>
            <a:pPr lvl="0"/>
            <a:r>
              <a:rPr lang="en-US"/>
              <a:t>Caption title Segoe UI </a:t>
            </a:r>
            <a:r>
              <a:rPr lang="en-US" err="1"/>
              <a:t>Semibold</a:t>
            </a:r>
            <a:endParaRPr lang="en-US"/>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6229350" y="2825271"/>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cxnSp>
        <p:nvCxnSpPr>
          <p:cNvPr id="29" name="Straight Connector 28">
            <a:extLst>
              <a:ext uri="{FF2B5EF4-FFF2-40B4-BE49-F238E27FC236}">
                <a16:creationId xmlns:a16="http://schemas.microsoft.com/office/drawing/2014/main" id="{F2BE3BA0-8606-422D-8675-3046FD533FB2}"/>
              </a:ext>
              <a:ext uri="{C183D7F6-B498-43B3-948B-1728B52AA6E4}">
                <adec:decorative xmlns:adec="http://schemas.microsoft.com/office/drawing/2017/decorative" val="1"/>
              </a:ext>
            </a:extLst>
          </p:cNvPr>
          <p:cNvCxnSpPr>
            <a:cxnSpLocks/>
          </p:cNvCxnSpPr>
          <p:nvPr userDrawn="1"/>
        </p:nvCxnSpPr>
        <p:spPr>
          <a:xfrm>
            <a:off x="6229350" y="3729776"/>
            <a:ext cx="553865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a:extLst>
              <a:ext uri="{FF2B5EF4-FFF2-40B4-BE49-F238E27FC236}">
                <a16:creationId xmlns:a16="http://schemas.microsoft.com/office/drawing/2014/main" id="{29F550BE-2661-407F-B7A1-6D20E10A3A2E}"/>
              </a:ext>
            </a:extLst>
          </p:cNvPr>
          <p:cNvSpPr>
            <a:spLocks noGrp="1"/>
          </p:cNvSpPr>
          <p:nvPr>
            <p:ph type="body" sz="quarter" idx="30" hasCustomPrompt="1"/>
          </p:nvPr>
        </p:nvSpPr>
        <p:spPr>
          <a:xfrm>
            <a:off x="6229350" y="3861539"/>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cxnSp>
        <p:nvCxnSpPr>
          <p:cNvPr id="30" name="Straight Connector 29">
            <a:extLst>
              <a:ext uri="{FF2B5EF4-FFF2-40B4-BE49-F238E27FC236}">
                <a16:creationId xmlns:a16="http://schemas.microsoft.com/office/drawing/2014/main" id="{5A40603F-992B-4531-B3B1-5196D05EC3B4}"/>
              </a:ext>
              <a:ext uri="{C183D7F6-B498-43B3-948B-1728B52AA6E4}">
                <adec:decorative xmlns:adec="http://schemas.microsoft.com/office/drawing/2017/decorative" val="1"/>
              </a:ext>
            </a:extLst>
          </p:cNvPr>
          <p:cNvCxnSpPr>
            <a:cxnSpLocks/>
          </p:cNvCxnSpPr>
          <p:nvPr userDrawn="1"/>
        </p:nvCxnSpPr>
        <p:spPr>
          <a:xfrm>
            <a:off x="6229350" y="4766043"/>
            <a:ext cx="553865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9" name="Text Placeholder 4">
            <a:extLst>
              <a:ext uri="{FF2B5EF4-FFF2-40B4-BE49-F238E27FC236}">
                <a16:creationId xmlns:a16="http://schemas.microsoft.com/office/drawing/2014/main" id="{B24376E6-F329-4374-B56D-DEE4D5D40209}"/>
              </a:ext>
            </a:extLst>
          </p:cNvPr>
          <p:cNvSpPr>
            <a:spLocks noGrp="1"/>
          </p:cNvSpPr>
          <p:nvPr>
            <p:ph type="body" sz="quarter" idx="33" hasCustomPrompt="1"/>
          </p:nvPr>
        </p:nvSpPr>
        <p:spPr>
          <a:xfrm>
            <a:off x="6229350" y="4897807"/>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sp>
        <p:nvSpPr>
          <p:cNvPr id="3" name="Footer Placeholder 1">
            <a:extLst>
              <a:ext uri="{FF2B5EF4-FFF2-40B4-BE49-F238E27FC236}">
                <a16:creationId xmlns:a16="http://schemas.microsoft.com/office/drawing/2014/main" id="{5DAA1992-5E0F-40A3-8DB6-210B74582E09}"/>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644906336"/>
      </p:ext>
    </p:extLst>
  </p:cSld>
  <p:clrMapOvr>
    <a:masterClrMapping/>
  </p:clrMapOvr>
  <p:transition>
    <p:fade/>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hree columns layout">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D8706E9C-EDA2-4EE8-A4D5-886B6F42AFF8}"/>
              </a:ext>
            </a:extLst>
          </p:cNvPr>
          <p:cNvSpPr>
            <a:spLocks noGrp="1"/>
          </p:cNvSpPr>
          <p:nvPr userDrawn="1">
            <p:ph type="title" hasCustomPrompt="1"/>
          </p:nvPr>
        </p:nvSpPr>
        <p:spPr>
          <a:xfrm>
            <a:off x="418643" y="440494"/>
            <a:ext cx="11341268" cy="680196"/>
          </a:xfrm>
        </p:spPr>
        <p:txBody>
          <a:bodyPr/>
          <a:lstStyle>
            <a:lvl1pPr>
              <a:defRPr/>
            </a:lvl1pPr>
          </a:lstStyle>
          <a:p>
            <a:r>
              <a:rPr lang="en-US"/>
              <a:t>Three columns layout</a:t>
            </a:r>
          </a:p>
        </p:txBody>
      </p:sp>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18643" y="1457323"/>
            <a:ext cx="3629278" cy="1047601"/>
          </a:xfrm>
          <a:prstGeom prst="rect">
            <a:avLst/>
          </a:prstGeom>
          <a:solidFill>
            <a:schemeClr val="accent1"/>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a:t>Caption title Segoe UI </a:t>
            </a:r>
            <a:r>
              <a:rPr lang="en-US" err="1"/>
              <a:t>Semibold</a:t>
            </a:r>
            <a:endParaRPr lang="en-US"/>
          </a:p>
        </p:txBody>
      </p:sp>
      <p:sp>
        <p:nvSpPr>
          <p:cNvPr id="9" name="Text Placeholder 4"/>
          <p:cNvSpPr>
            <a:spLocks noGrp="1"/>
          </p:cNvSpPr>
          <p:nvPr>
            <p:ph type="body" sz="quarter" idx="12" hasCustomPrompt="1"/>
          </p:nvPr>
        </p:nvSpPr>
        <p:spPr>
          <a:xfrm>
            <a:off x="418643" y="2628195"/>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cxnSp>
        <p:nvCxnSpPr>
          <p:cNvPr id="22" name="Straight Connector 21">
            <a:extLst>
              <a:ext uri="{FF2B5EF4-FFF2-40B4-BE49-F238E27FC236}">
                <a16:creationId xmlns:a16="http://schemas.microsoft.com/office/drawing/2014/main" id="{B1D12B33-C140-4AED-9479-89A1E21BD571}"/>
              </a:ext>
              <a:ext uri="{C183D7F6-B498-43B3-948B-1728B52AA6E4}">
                <adec:decorative xmlns:adec="http://schemas.microsoft.com/office/drawing/2017/decorative" val="1"/>
              </a:ext>
            </a:extLst>
          </p:cNvPr>
          <p:cNvCxnSpPr>
            <a:cxnSpLocks/>
          </p:cNvCxnSpPr>
          <p:nvPr userDrawn="1"/>
        </p:nvCxnSpPr>
        <p:spPr>
          <a:xfrm>
            <a:off x="418643" y="3532700"/>
            <a:ext cx="3633559"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FD17C8B0-B5AE-49A5-9196-6DDFF3C810CA}"/>
              </a:ext>
            </a:extLst>
          </p:cNvPr>
          <p:cNvSpPr>
            <a:spLocks noGrp="1"/>
          </p:cNvSpPr>
          <p:nvPr>
            <p:ph type="body" sz="quarter" idx="28" hasCustomPrompt="1"/>
          </p:nvPr>
        </p:nvSpPr>
        <p:spPr>
          <a:xfrm>
            <a:off x="418643" y="3664462"/>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cxnSp>
        <p:nvCxnSpPr>
          <p:cNvPr id="25" name="Straight Connector 24">
            <a:extLst>
              <a:ext uri="{FF2B5EF4-FFF2-40B4-BE49-F238E27FC236}">
                <a16:creationId xmlns:a16="http://schemas.microsoft.com/office/drawing/2014/main" id="{508F18CC-5BC5-4383-99A0-673FC34E152C}"/>
              </a:ext>
              <a:ext uri="{C183D7F6-B498-43B3-948B-1728B52AA6E4}">
                <adec:decorative xmlns:adec="http://schemas.microsoft.com/office/drawing/2017/decorative" val="1"/>
              </a:ext>
            </a:extLst>
          </p:cNvPr>
          <p:cNvCxnSpPr>
            <a:cxnSpLocks/>
          </p:cNvCxnSpPr>
          <p:nvPr userDrawn="1"/>
        </p:nvCxnSpPr>
        <p:spPr>
          <a:xfrm>
            <a:off x="418643" y="4568967"/>
            <a:ext cx="3633559"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a:extLst>
              <a:ext uri="{FF2B5EF4-FFF2-40B4-BE49-F238E27FC236}">
                <a16:creationId xmlns:a16="http://schemas.microsoft.com/office/drawing/2014/main" id="{954D3929-4A01-4CC3-8662-E5CD102A3709}"/>
              </a:ext>
            </a:extLst>
          </p:cNvPr>
          <p:cNvSpPr>
            <a:spLocks noGrp="1"/>
          </p:cNvSpPr>
          <p:nvPr>
            <p:ph type="body" sz="quarter" idx="31" hasCustomPrompt="1"/>
          </p:nvPr>
        </p:nvSpPr>
        <p:spPr>
          <a:xfrm>
            <a:off x="418643" y="4700731"/>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sp>
        <p:nvSpPr>
          <p:cNvPr id="15" name="Text Placeholder 3">
            <a:extLst>
              <a:ext uri="{FF2B5EF4-FFF2-40B4-BE49-F238E27FC236}">
                <a16:creationId xmlns:a16="http://schemas.microsoft.com/office/drawing/2014/main" id="{D4EEFC93-5F54-47F0-9569-BECC76A76C96}"/>
              </a:ext>
            </a:extLst>
          </p:cNvPr>
          <p:cNvSpPr>
            <a:spLocks noGrp="1"/>
          </p:cNvSpPr>
          <p:nvPr>
            <p:ph type="body" sz="quarter" idx="25" hasCustomPrompt="1"/>
          </p:nvPr>
        </p:nvSpPr>
        <p:spPr>
          <a:xfrm>
            <a:off x="4303152" y="1457323"/>
            <a:ext cx="3629278" cy="1047601"/>
          </a:xfrm>
          <a:prstGeom prst="rect">
            <a:avLst/>
          </a:prstGeom>
          <a:solidFill>
            <a:schemeClr val="accent1"/>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a:t>Caption title Segoe UI </a:t>
            </a:r>
            <a:r>
              <a:rPr lang="en-US" err="1"/>
              <a:t>Semibold</a:t>
            </a:r>
            <a:endParaRPr lang="en-US"/>
          </a:p>
        </p:txBody>
      </p:sp>
      <p:sp>
        <p:nvSpPr>
          <p:cNvPr id="17" name="Text Placeholder 4"/>
          <p:cNvSpPr>
            <a:spLocks noGrp="1"/>
          </p:cNvSpPr>
          <p:nvPr>
            <p:ph type="body" sz="quarter" idx="18" hasCustomPrompt="1"/>
          </p:nvPr>
        </p:nvSpPr>
        <p:spPr>
          <a:xfrm>
            <a:off x="4303152" y="2628195"/>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cxnSp>
        <p:nvCxnSpPr>
          <p:cNvPr id="26" name="Straight Connector 25">
            <a:extLst>
              <a:ext uri="{FF2B5EF4-FFF2-40B4-BE49-F238E27FC236}">
                <a16:creationId xmlns:a16="http://schemas.microsoft.com/office/drawing/2014/main" id="{6BF3C7B5-A8EA-4ECD-A968-2546248701F3}"/>
              </a:ext>
              <a:ext uri="{C183D7F6-B498-43B3-948B-1728B52AA6E4}">
                <adec:decorative xmlns:adec="http://schemas.microsoft.com/office/drawing/2017/decorative" val="1"/>
              </a:ext>
            </a:extLst>
          </p:cNvPr>
          <p:cNvCxnSpPr>
            <a:cxnSpLocks/>
          </p:cNvCxnSpPr>
          <p:nvPr userDrawn="1"/>
        </p:nvCxnSpPr>
        <p:spPr>
          <a:xfrm>
            <a:off x="4303713" y="3532700"/>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79BC4586-7FC3-4659-9310-CCDD1B8FB8A1}"/>
              </a:ext>
            </a:extLst>
          </p:cNvPr>
          <p:cNvSpPr>
            <a:spLocks noGrp="1"/>
          </p:cNvSpPr>
          <p:nvPr>
            <p:ph type="body" sz="quarter" idx="29" hasCustomPrompt="1"/>
          </p:nvPr>
        </p:nvSpPr>
        <p:spPr>
          <a:xfrm>
            <a:off x="4303152" y="3664463"/>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cxnSp>
        <p:nvCxnSpPr>
          <p:cNvPr id="27" name="Straight Connector 26">
            <a:extLst>
              <a:ext uri="{FF2B5EF4-FFF2-40B4-BE49-F238E27FC236}">
                <a16:creationId xmlns:a16="http://schemas.microsoft.com/office/drawing/2014/main" id="{C14FEAA1-EB50-4B84-96EB-E171DE39A0A8}"/>
              </a:ext>
              <a:ext uri="{C183D7F6-B498-43B3-948B-1728B52AA6E4}">
                <adec:decorative xmlns:adec="http://schemas.microsoft.com/office/drawing/2017/decorative" val="1"/>
              </a:ext>
            </a:extLst>
          </p:cNvPr>
          <p:cNvCxnSpPr>
            <a:cxnSpLocks/>
          </p:cNvCxnSpPr>
          <p:nvPr userDrawn="1"/>
        </p:nvCxnSpPr>
        <p:spPr>
          <a:xfrm>
            <a:off x="4303713" y="4568967"/>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284BF132-1328-44E8-A629-D64096388C74}"/>
              </a:ext>
            </a:extLst>
          </p:cNvPr>
          <p:cNvSpPr>
            <a:spLocks noGrp="1"/>
          </p:cNvSpPr>
          <p:nvPr>
            <p:ph type="body" sz="quarter" idx="32" hasCustomPrompt="1"/>
          </p:nvPr>
        </p:nvSpPr>
        <p:spPr>
          <a:xfrm>
            <a:off x="4303152" y="4700731"/>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8139413" y="1457323"/>
            <a:ext cx="3629278" cy="1047601"/>
          </a:xfrm>
          <a:prstGeom prst="rect">
            <a:avLst/>
          </a:prstGeom>
          <a:solidFill>
            <a:schemeClr val="accent1"/>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a:t>Caption title Segoe UI </a:t>
            </a:r>
            <a:r>
              <a:rPr lang="en-US" err="1"/>
              <a:t>Semibold</a:t>
            </a:r>
            <a:endParaRPr lang="en-US"/>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8161204" y="2628195"/>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cxnSp>
        <p:nvCxnSpPr>
          <p:cNvPr id="29" name="Straight Connector 28">
            <a:extLst>
              <a:ext uri="{FF2B5EF4-FFF2-40B4-BE49-F238E27FC236}">
                <a16:creationId xmlns:a16="http://schemas.microsoft.com/office/drawing/2014/main" id="{F2BE3BA0-8606-422D-8675-3046FD533FB2}"/>
              </a:ext>
              <a:ext uri="{C183D7F6-B498-43B3-948B-1728B52AA6E4}">
                <adec:decorative xmlns:adec="http://schemas.microsoft.com/office/drawing/2017/decorative" val="1"/>
              </a:ext>
            </a:extLst>
          </p:cNvPr>
          <p:cNvCxnSpPr>
            <a:cxnSpLocks/>
          </p:cNvCxnSpPr>
          <p:nvPr userDrawn="1"/>
        </p:nvCxnSpPr>
        <p:spPr>
          <a:xfrm>
            <a:off x="8161204" y="3532700"/>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a:extLst>
              <a:ext uri="{FF2B5EF4-FFF2-40B4-BE49-F238E27FC236}">
                <a16:creationId xmlns:a16="http://schemas.microsoft.com/office/drawing/2014/main" id="{29F550BE-2661-407F-B7A1-6D20E10A3A2E}"/>
              </a:ext>
            </a:extLst>
          </p:cNvPr>
          <p:cNvSpPr>
            <a:spLocks noGrp="1"/>
          </p:cNvSpPr>
          <p:nvPr>
            <p:ph type="body" sz="quarter" idx="30" hasCustomPrompt="1"/>
          </p:nvPr>
        </p:nvSpPr>
        <p:spPr>
          <a:xfrm>
            <a:off x="8161204" y="3664463"/>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cxnSp>
        <p:nvCxnSpPr>
          <p:cNvPr id="30" name="Straight Connector 29">
            <a:extLst>
              <a:ext uri="{FF2B5EF4-FFF2-40B4-BE49-F238E27FC236}">
                <a16:creationId xmlns:a16="http://schemas.microsoft.com/office/drawing/2014/main" id="{5A40603F-992B-4531-B3B1-5196D05EC3B4}"/>
              </a:ext>
              <a:ext uri="{C183D7F6-B498-43B3-948B-1728B52AA6E4}">
                <adec:decorative xmlns:adec="http://schemas.microsoft.com/office/drawing/2017/decorative" val="1"/>
              </a:ext>
            </a:extLst>
          </p:cNvPr>
          <p:cNvCxnSpPr>
            <a:cxnSpLocks/>
          </p:cNvCxnSpPr>
          <p:nvPr userDrawn="1"/>
        </p:nvCxnSpPr>
        <p:spPr>
          <a:xfrm>
            <a:off x="8161204" y="4568967"/>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9" name="Text Placeholder 4">
            <a:extLst>
              <a:ext uri="{FF2B5EF4-FFF2-40B4-BE49-F238E27FC236}">
                <a16:creationId xmlns:a16="http://schemas.microsoft.com/office/drawing/2014/main" id="{B24376E6-F329-4374-B56D-DEE4D5D40209}"/>
              </a:ext>
            </a:extLst>
          </p:cNvPr>
          <p:cNvSpPr>
            <a:spLocks noGrp="1"/>
          </p:cNvSpPr>
          <p:nvPr>
            <p:ph type="body" sz="quarter" idx="33" hasCustomPrompt="1"/>
          </p:nvPr>
        </p:nvSpPr>
        <p:spPr>
          <a:xfrm>
            <a:off x="8161204" y="4700731"/>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sp>
        <p:nvSpPr>
          <p:cNvPr id="3" name="Footer Placeholder 1">
            <a:extLst>
              <a:ext uri="{FF2B5EF4-FFF2-40B4-BE49-F238E27FC236}">
                <a16:creationId xmlns:a16="http://schemas.microsoft.com/office/drawing/2014/main" id="{5A8C1FEA-45D6-476A-8044-2C9E87D3782E}"/>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29139165"/>
      </p:ext>
    </p:extLst>
  </p:cSld>
  <p:clrMapOvr>
    <a:masterClrMapping/>
  </p:clrMapOvr>
  <p:transition>
    <p:fade/>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with graphic">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a:t>Heading Segoe UI </a:t>
            </a:r>
            <a:r>
              <a:rPr lang="en-US" err="1"/>
              <a:t>Semibold</a:t>
            </a:r>
            <a:r>
              <a:rPr lang="en-US"/>
              <a:t> 32</a:t>
            </a:r>
          </a:p>
        </p:txBody>
      </p:sp>
      <p:sp>
        <p:nvSpPr>
          <p:cNvPr id="4" name="Text Placeholder 3">
            <a:extLst>
              <a:ext uri="{FF2B5EF4-FFF2-40B4-BE49-F238E27FC236}">
                <a16:creationId xmlns:a16="http://schemas.microsoft.com/office/drawing/2014/main" id="{9D3A230D-0F65-4C2B-9A5E-08E997603E6C}"/>
              </a:ext>
            </a:extLst>
          </p:cNvPr>
          <p:cNvSpPr>
            <a:spLocks noGrp="1"/>
          </p:cNvSpPr>
          <p:nvPr>
            <p:ph type="body" sz="quarter" idx="10"/>
          </p:nvPr>
        </p:nvSpPr>
        <p:spPr>
          <a:xfrm>
            <a:off x="418642" y="1457325"/>
            <a:ext cx="3439206" cy="3439206"/>
          </a:xfrm>
          <a:prstGeom prst="ellipse">
            <a:avLst/>
          </a:prstGeom>
          <a:solidFill>
            <a:schemeClr val="bg1">
              <a:lumMod val="95000"/>
            </a:schemeClr>
          </a:solidFill>
        </p:spPr>
        <p:txBody>
          <a:bodyPr tIns="0" rIns="0" bIns="0" anchor="ctr">
            <a:noAutofit/>
          </a:bodyPr>
          <a:lstStyle>
            <a:lvl1pPr algn="ctr">
              <a:defRPr sz="2800"/>
            </a:lvl1pPr>
          </a:lstStyle>
          <a:p>
            <a:pPr lvl="0"/>
            <a:r>
              <a:rPr lang="en-US"/>
              <a:t>Click to edit Master text styles</a:t>
            </a:r>
          </a:p>
        </p:txBody>
      </p:sp>
      <p:sp>
        <p:nvSpPr>
          <p:cNvPr id="5" name="Text Placeholder 3">
            <a:extLst>
              <a:ext uri="{FF2B5EF4-FFF2-40B4-BE49-F238E27FC236}">
                <a16:creationId xmlns:a16="http://schemas.microsoft.com/office/drawing/2014/main" id="{50ABEE60-9F0D-48B2-AE29-DAEE6B65F773}"/>
              </a:ext>
            </a:extLst>
          </p:cNvPr>
          <p:cNvSpPr>
            <a:spLocks noGrp="1"/>
          </p:cNvSpPr>
          <p:nvPr>
            <p:ph type="body" sz="quarter" idx="11"/>
          </p:nvPr>
        </p:nvSpPr>
        <p:spPr>
          <a:xfrm>
            <a:off x="4369674" y="1457325"/>
            <a:ext cx="3439206" cy="3439206"/>
          </a:xfrm>
          <a:prstGeom prst="ellipse">
            <a:avLst/>
          </a:prstGeom>
          <a:solidFill>
            <a:schemeClr val="bg1">
              <a:lumMod val="95000"/>
            </a:schemeClr>
          </a:solidFill>
        </p:spPr>
        <p:txBody>
          <a:bodyPr tIns="0" rIns="0" bIns="0" anchor="ctr">
            <a:noAutofit/>
          </a:bodyPr>
          <a:lstStyle>
            <a:lvl1pPr algn="ctr">
              <a:defRPr sz="2800"/>
            </a:lvl1pPr>
          </a:lstStyle>
          <a:p>
            <a:pPr lvl="0"/>
            <a:r>
              <a:rPr lang="en-US"/>
              <a:t>Click to edit Master text styles</a:t>
            </a:r>
          </a:p>
        </p:txBody>
      </p:sp>
      <p:sp>
        <p:nvSpPr>
          <p:cNvPr id="6" name="Text Placeholder 3">
            <a:extLst>
              <a:ext uri="{FF2B5EF4-FFF2-40B4-BE49-F238E27FC236}">
                <a16:creationId xmlns:a16="http://schemas.microsoft.com/office/drawing/2014/main" id="{2892F116-907B-402B-8800-9219B7710190}"/>
              </a:ext>
            </a:extLst>
          </p:cNvPr>
          <p:cNvSpPr>
            <a:spLocks noGrp="1"/>
          </p:cNvSpPr>
          <p:nvPr>
            <p:ph type="body" sz="quarter" idx="12"/>
          </p:nvPr>
        </p:nvSpPr>
        <p:spPr>
          <a:xfrm>
            <a:off x="8320705" y="1457325"/>
            <a:ext cx="3439206" cy="3439206"/>
          </a:xfrm>
          <a:prstGeom prst="ellipse">
            <a:avLst/>
          </a:prstGeom>
          <a:solidFill>
            <a:schemeClr val="bg1">
              <a:lumMod val="95000"/>
            </a:schemeClr>
          </a:solidFill>
        </p:spPr>
        <p:txBody>
          <a:bodyPr tIns="0" rIns="0" bIns="0" anchor="ctr">
            <a:noAutofit/>
          </a:bodyPr>
          <a:lstStyle>
            <a:lvl1pPr algn="ctr">
              <a:defRPr sz="2800"/>
            </a:lvl1pPr>
          </a:lstStyle>
          <a:p>
            <a:pPr lvl="0"/>
            <a:r>
              <a:rPr lang="en-US"/>
              <a:t>Click to edit Master text styles</a:t>
            </a:r>
          </a:p>
        </p:txBody>
      </p:sp>
      <p:sp>
        <p:nvSpPr>
          <p:cNvPr id="8" name="Footer Placeholder 1">
            <a:extLst>
              <a:ext uri="{FF2B5EF4-FFF2-40B4-BE49-F238E27FC236}">
                <a16:creationId xmlns:a16="http://schemas.microsoft.com/office/drawing/2014/main" id="{7F38B04C-51F1-4590-84FC-A2A65AD60A07}"/>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656078719"/>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a:t>Heading Segoe UI </a:t>
            </a:r>
            <a:r>
              <a:rPr lang="en-US" err="1"/>
              <a:t>Semibold</a:t>
            </a:r>
            <a:r>
              <a:rPr lang="en-US"/>
              <a:t> 32</a:t>
            </a:r>
          </a:p>
        </p:txBody>
      </p:sp>
      <p:sp>
        <p:nvSpPr>
          <p:cNvPr id="5" name="Footer Placeholder 1">
            <a:extLst>
              <a:ext uri="{FF2B5EF4-FFF2-40B4-BE49-F238E27FC236}">
                <a16:creationId xmlns:a16="http://schemas.microsoft.com/office/drawing/2014/main" id="{EC2D8BCE-5DFE-4182-9B53-DC1422F668B9}"/>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07187434"/>
      </p:ext>
    </p:extLst>
  </p:cSld>
  <p:clrMapOvr>
    <a:masterClrMapping/>
  </p:clrMapOvr>
  <p:transition>
    <p:fade/>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with graphic 2">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a:t>Heading Segoe UI </a:t>
            </a:r>
            <a:r>
              <a:rPr lang="en-US" err="1"/>
              <a:t>Semibold</a:t>
            </a:r>
            <a:r>
              <a:rPr lang="en-US"/>
              <a:t> 32</a:t>
            </a:r>
          </a:p>
        </p:txBody>
      </p:sp>
      <p:sp>
        <p:nvSpPr>
          <p:cNvPr id="4" name="Text Placeholder 3">
            <a:extLst>
              <a:ext uri="{FF2B5EF4-FFF2-40B4-BE49-F238E27FC236}">
                <a16:creationId xmlns:a16="http://schemas.microsoft.com/office/drawing/2014/main" id="{9D3A230D-0F65-4C2B-9A5E-08E997603E6C}"/>
              </a:ext>
            </a:extLst>
          </p:cNvPr>
          <p:cNvSpPr>
            <a:spLocks noGrp="1"/>
          </p:cNvSpPr>
          <p:nvPr>
            <p:ph type="body" sz="quarter" idx="10"/>
          </p:nvPr>
        </p:nvSpPr>
        <p:spPr>
          <a:xfrm>
            <a:off x="418643" y="2359592"/>
            <a:ext cx="2138816" cy="2138816"/>
          </a:xfrm>
          <a:prstGeom prst="ellipse">
            <a:avLst/>
          </a:prstGeom>
          <a:solidFill>
            <a:schemeClr val="accent1"/>
          </a:solidFill>
        </p:spPr>
        <p:txBody>
          <a:bodyPr tIns="0" rIns="0" bIns="0" anchor="ctr">
            <a:noAutofit/>
          </a:bodyPr>
          <a:lstStyle>
            <a:lvl1pPr algn="ctr">
              <a:defRPr sz="2400">
                <a:solidFill>
                  <a:schemeClr val="bg1"/>
                </a:solidFill>
              </a:defRPr>
            </a:lvl1pPr>
          </a:lstStyle>
          <a:p>
            <a:pPr lvl="0"/>
            <a:r>
              <a:rPr lang="en-US"/>
              <a:t>Click to edit Master text styles</a:t>
            </a:r>
          </a:p>
        </p:txBody>
      </p:sp>
      <p:sp>
        <p:nvSpPr>
          <p:cNvPr id="5" name="Text Placeholder 3">
            <a:extLst>
              <a:ext uri="{FF2B5EF4-FFF2-40B4-BE49-F238E27FC236}">
                <a16:creationId xmlns:a16="http://schemas.microsoft.com/office/drawing/2014/main" id="{50ABEE60-9F0D-48B2-AE29-DAEE6B65F773}"/>
              </a:ext>
            </a:extLst>
          </p:cNvPr>
          <p:cNvSpPr>
            <a:spLocks noGrp="1"/>
          </p:cNvSpPr>
          <p:nvPr>
            <p:ph type="body" sz="quarter" idx="11"/>
          </p:nvPr>
        </p:nvSpPr>
        <p:spPr>
          <a:xfrm>
            <a:off x="2722617" y="2359592"/>
            <a:ext cx="2138816" cy="2138816"/>
          </a:xfrm>
          <a:prstGeom prst="ellipse">
            <a:avLst/>
          </a:prstGeom>
          <a:solidFill>
            <a:schemeClr val="accent1"/>
          </a:solidFill>
        </p:spPr>
        <p:txBody>
          <a:bodyPr tIns="0" rIns="0" bIns="0" anchor="ctr">
            <a:noAutofit/>
          </a:bodyPr>
          <a:lstStyle>
            <a:lvl1pPr algn="ctr">
              <a:defRPr sz="2400">
                <a:solidFill>
                  <a:schemeClr val="bg1"/>
                </a:solidFill>
              </a:defRPr>
            </a:lvl1pPr>
          </a:lstStyle>
          <a:p>
            <a:pPr lvl="0"/>
            <a:r>
              <a:rPr lang="en-US"/>
              <a:t>Click to edit Master text styles</a:t>
            </a:r>
          </a:p>
        </p:txBody>
      </p:sp>
      <p:sp>
        <p:nvSpPr>
          <p:cNvPr id="6" name="Text Placeholder 3">
            <a:extLst>
              <a:ext uri="{FF2B5EF4-FFF2-40B4-BE49-F238E27FC236}">
                <a16:creationId xmlns:a16="http://schemas.microsoft.com/office/drawing/2014/main" id="{2892F116-907B-402B-8800-9219B7710190}"/>
              </a:ext>
            </a:extLst>
          </p:cNvPr>
          <p:cNvSpPr>
            <a:spLocks noGrp="1"/>
          </p:cNvSpPr>
          <p:nvPr>
            <p:ph type="body" sz="quarter" idx="12"/>
          </p:nvPr>
        </p:nvSpPr>
        <p:spPr>
          <a:xfrm>
            <a:off x="5026591" y="2359592"/>
            <a:ext cx="2138816" cy="2138816"/>
          </a:xfrm>
          <a:prstGeom prst="ellipse">
            <a:avLst/>
          </a:prstGeom>
          <a:solidFill>
            <a:schemeClr val="accent1"/>
          </a:solidFill>
        </p:spPr>
        <p:txBody>
          <a:bodyPr tIns="0" rIns="0" bIns="0" anchor="ctr">
            <a:noAutofit/>
          </a:bodyPr>
          <a:lstStyle>
            <a:lvl1pPr algn="ctr">
              <a:defRPr sz="2400">
                <a:solidFill>
                  <a:schemeClr val="bg1"/>
                </a:solidFill>
              </a:defRPr>
            </a:lvl1pPr>
          </a:lstStyle>
          <a:p>
            <a:pPr lvl="0"/>
            <a:r>
              <a:rPr lang="en-US"/>
              <a:t>Click to edit Master text styles</a:t>
            </a:r>
          </a:p>
        </p:txBody>
      </p:sp>
      <p:sp>
        <p:nvSpPr>
          <p:cNvPr id="7" name="Text Placeholder 3">
            <a:extLst>
              <a:ext uri="{FF2B5EF4-FFF2-40B4-BE49-F238E27FC236}">
                <a16:creationId xmlns:a16="http://schemas.microsoft.com/office/drawing/2014/main" id="{FFCA379A-FFA6-4179-AD94-3B9D20DBAA50}"/>
              </a:ext>
            </a:extLst>
          </p:cNvPr>
          <p:cNvSpPr>
            <a:spLocks noGrp="1"/>
          </p:cNvSpPr>
          <p:nvPr>
            <p:ph type="body" sz="quarter" idx="13"/>
          </p:nvPr>
        </p:nvSpPr>
        <p:spPr>
          <a:xfrm>
            <a:off x="7330565" y="2359592"/>
            <a:ext cx="2138816" cy="2138816"/>
          </a:xfrm>
          <a:prstGeom prst="ellipse">
            <a:avLst/>
          </a:prstGeom>
          <a:solidFill>
            <a:schemeClr val="accent1"/>
          </a:solidFill>
        </p:spPr>
        <p:txBody>
          <a:bodyPr tIns="0" rIns="0" bIns="0" anchor="ctr">
            <a:noAutofit/>
          </a:bodyPr>
          <a:lstStyle>
            <a:lvl1pPr algn="ctr">
              <a:defRPr sz="2400">
                <a:solidFill>
                  <a:schemeClr val="bg1"/>
                </a:solidFill>
              </a:defRPr>
            </a:lvl1pPr>
          </a:lstStyle>
          <a:p>
            <a:pPr lvl="0"/>
            <a:r>
              <a:rPr lang="en-US"/>
              <a:t>Click to edit Master text styles</a:t>
            </a:r>
          </a:p>
        </p:txBody>
      </p:sp>
      <p:sp>
        <p:nvSpPr>
          <p:cNvPr id="8" name="Text Placeholder 3">
            <a:extLst>
              <a:ext uri="{FF2B5EF4-FFF2-40B4-BE49-F238E27FC236}">
                <a16:creationId xmlns:a16="http://schemas.microsoft.com/office/drawing/2014/main" id="{86EE9769-6679-49C8-860D-5CACDB09DBD2}"/>
              </a:ext>
            </a:extLst>
          </p:cNvPr>
          <p:cNvSpPr>
            <a:spLocks noGrp="1"/>
          </p:cNvSpPr>
          <p:nvPr>
            <p:ph type="body" sz="quarter" idx="14"/>
          </p:nvPr>
        </p:nvSpPr>
        <p:spPr>
          <a:xfrm>
            <a:off x="9634541" y="2359592"/>
            <a:ext cx="2138816" cy="2138816"/>
          </a:xfrm>
          <a:prstGeom prst="ellipse">
            <a:avLst/>
          </a:prstGeom>
          <a:solidFill>
            <a:schemeClr val="accent1"/>
          </a:solidFill>
        </p:spPr>
        <p:txBody>
          <a:bodyPr tIns="0" rIns="0" bIns="0" anchor="ctr">
            <a:noAutofit/>
          </a:bodyPr>
          <a:lstStyle>
            <a:lvl1pPr algn="ctr">
              <a:defRPr sz="2400">
                <a:solidFill>
                  <a:schemeClr val="bg1"/>
                </a:solidFill>
              </a:defRPr>
            </a:lvl1pPr>
          </a:lstStyle>
          <a:p>
            <a:pPr lvl="0"/>
            <a:r>
              <a:rPr lang="en-US"/>
              <a:t>Click to edit Master text styles</a:t>
            </a:r>
          </a:p>
        </p:txBody>
      </p:sp>
      <p:sp>
        <p:nvSpPr>
          <p:cNvPr id="10" name="Footer Placeholder 1">
            <a:extLst>
              <a:ext uri="{FF2B5EF4-FFF2-40B4-BE49-F238E27FC236}">
                <a16:creationId xmlns:a16="http://schemas.microsoft.com/office/drawing/2014/main" id="{557B6B4B-EEB3-4D96-BE6F-33AB2C52662B}"/>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627982749"/>
      </p:ext>
    </p:extLst>
  </p:cSld>
  <p:clrMapOvr>
    <a:masterClrMapping/>
  </p:clrMapOvr>
  <p:transition>
    <p:fade/>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Subway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2B1E50-1996-483F-BDD0-DE09A68472A4}"/>
              </a:ext>
            </a:extLst>
          </p:cNvPr>
          <p:cNvSpPr>
            <a:spLocks noGrp="1"/>
          </p:cNvSpPr>
          <p:nvPr>
            <p:ph type="title" hasCustomPrompt="1"/>
          </p:nvPr>
        </p:nvSpPr>
        <p:spPr/>
        <p:txBody>
          <a:bodyPr/>
          <a:lstStyle/>
          <a:p>
            <a:r>
              <a:rPr lang="en-US"/>
              <a:t>Heading Segoe UI </a:t>
            </a:r>
            <a:r>
              <a:rPr lang="en-US" err="1"/>
              <a:t>Semibold</a:t>
            </a:r>
            <a:r>
              <a:rPr lang="en-US"/>
              <a:t> 32</a:t>
            </a:r>
          </a:p>
        </p:txBody>
      </p:sp>
      <p:sp>
        <p:nvSpPr>
          <p:cNvPr id="4" name="Content Placeholder 3">
            <a:extLst>
              <a:ext uri="{FF2B5EF4-FFF2-40B4-BE49-F238E27FC236}">
                <a16:creationId xmlns:a16="http://schemas.microsoft.com/office/drawing/2014/main" id="{D788E95C-185C-4F8A-8DE9-0DDAEC21C04E}"/>
              </a:ext>
            </a:extLst>
          </p:cNvPr>
          <p:cNvSpPr>
            <a:spLocks noGrp="1"/>
          </p:cNvSpPr>
          <p:nvPr>
            <p:ph sz="quarter" idx="10"/>
          </p:nvPr>
        </p:nvSpPr>
        <p:spPr>
          <a:xfrm>
            <a:off x="418642" y="1457325"/>
            <a:ext cx="11354257" cy="1779974"/>
          </a:xfrm>
          <a:prstGeom prst="rect">
            <a:avLst/>
          </a:prstGeom>
        </p:spPr>
        <p:txBody>
          <a:bodyPr lIns="0" rIns="0"/>
          <a:lstStyle>
            <a:lvl1pPr>
              <a:defRPr/>
            </a:lvl1pPr>
            <a:lvl2pPr>
              <a:defRPr lang="en-US" sz="2000" kern="1200" spc="0" baseline="0" dirty="0" smtClean="0">
                <a:solidFill>
                  <a:schemeClr val="tx1"/>
                </a:solidFill>
                <a:latin typeface="+mn-lt"/>
                <a:ea typeface="+mn-ea"/>
                <a:cs typeface="+mn-cs"/>
              </a:defRPr>
            </a:lvl2pPr>
          </a:lstStyle>
          <a:p>
            <a:pPr marL="0" marR="0" lvl="1" indent="0" algn="l" defTabSz="914367" rtl="0" eaLnBrk="1" fontAlgn="auto" latinLnBrk="0" hangingPunct="1">
              <a:lnSpc>
                <a:spcPct val="100000"/>
              </a:lnSpc>
              <a:spcBef>
                <a:spcPts val="392"/>
              </a:spcBef>
              <a:spcAft>
                <a:spcPts val="588"/>
              </a:spcAft>
              <a:buClrTx/>
              <a:buSzPct val="90000"/>
              <a:buFontTx/>
              <a:buNone/>
              <a:tabLst/>
            </a:pPr>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Footer Placeholder 1">
            <a:extLst>
              <a:ext uri="{FF2B5EF4-FFF2-40B4-BE49-F238E27FC236}">
                <a16:creationId xmlns:a16="http://schemas.microsoft.com/office/drawing/2014/main" id="{D46DE548-3285-4C4B-BE98-A5590C16A7E6}"/>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869103126"/>
      </p:ext>
    </p:extLst>
  </p:cSld>
  <p:clrMapOvr>
    <a:masterClrMapping/>
  </p:clrMapOvr>
  <p:transition>
    <p:fade/>
  </p:transition>
  <p:extLst>
    <p:ext uri="{DCECCB84-F9BA-43D5-87BE-67443E8EF086}">
      <p15:sldGuideLst xmlns:p15="http://schemas.microsoft.com/office/powerpoint/2012/main">
        <p15:guide id="1" orient="horz" pos="3432" userDrawn="1">
          <p15:clr>
            <a:srgbClr val="FBAE40"/>
          </p15:clr>
        </p15:guide>
        <p15:guide id="2" orient="horz" pos="3572" userDrawn="1">
          <p15:clr>
            <a:srgbClr val="FBAE40"/>
          </p15:clr>
        </p15:guide>
        <p15:guide id="3" orient="horz" pos="3288" userDrawn="1">
          <p15:clr>
            <a:srgbClr val="FBAE40"/>
          </p15:clr>
        </p15:guide>
      </p15:sldGuideLst>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Subway_Software Co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000C6D-8926-49F1-8719-6EA600510E41}"/>
              </a:ext>
            </a:extLst>
          </p:cNvPr>
          <p:cNvSpPr>
            <a:spLocks noGrp="1"/>
          </p:cNvSpPr>
          <p:nvPr>
            <p:ph type="title" hasCustomPrompt="1"/>
          </p:nvPr>
        </p:nvSpPr>
        <p:spPr/>
        <p:txBody>
          <a:bodyPr/>
          <a:lstStyle>
            <a:lvl1pPr>
              <a:defRPr/>
            </a:lvl1pPr>
          </a:lstStyle>
          <a:p>
            <a:r>
              <a:rPr lang="en-US"/>
              <a:t>Heading Segoe UI </a:t>
            </a:r>
            <a:r>
              <a:rPr lang="en-US" err="1"/>
              <a:t>Semibold</a:t>
            </a:r>
            <a:r>
              <a:rPr lang="en-US"/>
              <a:t> 32</a:t>
            </a:r>
          </a:p>
        </p:txBody>
      </p:sp>
      <p:sp>
        <p:nvSpPr>
          <p:cNvPr id="6" name="Text Placeholder 5">
            <a:extLst>
              <a:ext uri="{FF2B5EF4-FFF2-40B4-BE49-F238E27FC236}">
                <a16:creationId xmlns:a16="http://schemas.microsoft.com/office/drawing/2014/main" id="{86B7993F-2CF5-4383-8448-366538173E81}"/>
              </a:ext>
            </a:extLst>
          </p:cNvPr>
          <p:cNvSpPr>
            <a:spLocks noGrp="1"/>
          </p:cNvSpPr>
          <p:nvPr>
            <p:ph type="body" sz="quarter" idx="10" hasCustomPrompt="1"/>
          </p:nvPr>
        </p:nvSpPr>
        <p:spPr>
          <a:xfrm>
            <a:off x="418643" y="1457325"/>
            <a:ext cx="11354257" cy="1723549"/>
          </a:xfrm>
          <a:prstGeom prst="rect">
            <a:avLst/>
          </a:prstGeom>
          <a:ln w="19050">
            <a:solidFill>
              <a:schemeClr val="accent4"/>
            </a:solidFill>
          </a:ln>
        </p:spPr>
        <p:txBody>
          <a:bodyPr lIns="137160" tIns="91440" rIns="137160"/>
          <a:lstStyle>
            <a:lvl1pPr>
              <a:defRPr sz="2000">
                <a:latin typeface="Consolas" panose="020B0609020204030204" pitchFamily="49" charset="0"/>
              </a:defRPr>
            </a:lvl1pPr>
          </a:lstStyle>
          <a:p>
            <a:pPr lvl="0"/>
            <a:r>
              <a:rPr lang="en-US"/>
              <a:t>The quick brown fox jumps over the lazy dog. The quick brown fox jumps over the lazy dog. The quick brown fox jumps over the lazy dog. The quick brown fox jumps over the lazy dog. The quick brown fox jumps over the lazy dog. The quick brown fox jumps over the lazy dog. The quick brown fox jumps over the lazy dog. The quick brown fox jumps over the lazy dog. The quick brown fox jumps over the lazy dog.</a:t>
            </a:r>
          </a:p>
        </p:txBody>
      </p:sp>
      <p:sp>
        <p:nvSpPr>
          <p:cNvPr id="3" name="Footer Placeholder 1">
            <a:extLst>
              <a:ext uri="{FF2B5EF4-FFF2-40B4-BE49-F238E27FC236}">
                <a16:creationId xmlns:a16="http://schemas.microsoft.com/office/drawing/2014/main" id="{CC29DFB0-EA8D-4603-A484-D9FB4215E01F}"/>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752988049"/>
      </p:ext>
    </p:extLst>
  </p:cSld>
  <p:clrMapOvr>
    <a:masterClrMapping/>
  </p:clrMapOvr>
  <p:transition>
    <p:fade/>
  </p:transition>
  <p:extLst>
    <p:ext uri="{DCECCB84-F9BA-43D5-87BE-67443E8EF086}">
      <p15:sldGuideLst xmlns:p15="http://schemas.microsoft.com/office/powerpoint/2012/main">
        <p15:guide id="1" orient="horz" pos="3432" userDrawn="1">
          <p15:clr>
            <a:srgbClr val="FBAE40"/>
          </p15:clr>
        </p15:guide>
        <p15:guide id="2" orient="horz" pos="3572" userDrawn="1">
          <p15:clr>
            <a:srgbClr val="FBAE40"/>
          </p15:clr>
        </p15:guide>
        <p15:guide id="3" orient="horz" pos="3288" userDrawn="1">
          <p15:clr>
            <a:srgbClr val="FBAE40"/>
          </p15:clr>
        </p15:guide>
      </p15:sldGuideLst>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Subway_Title and content 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427730-B186-4E09-8CC9-E0BAF08258EE}"/>
              </a:ext>
            </a:extLst>
          </p:cNvPr>
          <p:cNvSpPr>
            <a:spLocks noGrp="1"/>
          </p:cNvSpPr>
          <p:nvPr>
            <p:ph type="title" hasCustomPrompt="1"/>
          </p:nvPr>
        </p:nvSpPr>
        <p:spPr/>
        <p:txBody>
          <a:bodyPr/>
          <a:lstStyle/>
          <a:p>
            <a:r>
              <a:rPr lang="en-US"/>
              <a:t>Heading Segoe UI </a:t>
            </a:r>
            <a:r>
              <a:rPr lang="en-US" err="1"/>
              <a:t>Semibold</a:t>
            </a:r>
            <a:r>
              <a:rPr lang="en-US"/>
              <a:t> 32</a:t>
            </a:r>
          </a:p>
        </p:txBody>
      </p:sp>
      <p:sp>
        <p:nvSpPr>
          <p:cNvPr id="3" name="Footer Placeholder 1">
            <a:extLst>
              <a:ext uri="{FF2B5EF4-FFF2-40B4-BE49-F238E27FC236}">
                <a16:creationId xmlns:a16="http://schemas.microsoft.com/office/drawing/2014/main" id="{A50C3FC3-08E1-4ECD-93F7-BEA589366B98}"/>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908952400"/>
      </p:ext>
    </p:extLst>
  </p:cSld>
  <p:clrMapOvr>
    <a:masterClrMapping/>
  </p:clrMapOvr>
  <p:transition>
    <p:fade/>
  </p:transition>
  <p:extLst>
    <p:ext uri="{DCECCB84-F9BA-43D5-87BE-67443E8EF086}">
      <p15:sldGuideLst xmlns:p15="http://schemas.microsoft.com/office/powerpoint/2012/main">
        <p15:guide id="1" orient="horz" pos="3432" userDrawn="1">
          <p15:clr>
            <a:srgbClr val="FBAE40"/>
          </p15:clr>
        </p15:guide>
        <p15:guide id="2" orient="horz" pos="3572" userDrawn="1">
          <p15:clr>
            <a:srgbClr val="FBAE40"/>
          </p15:clr>
        </p15:guide>
        <p15:guide id="3" orient="horz" pos="3288" userDrawn="1">
          <p15:clr>
            <a:srgbClr val="FBAE40"/>
          </p15:clr>
        </p15:guide>
      </p15:sldGuideLst>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Subway_Title and content 4">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Footer Placeholder 1">
            <a:extLst>
              <a:ext uri="{FF2B5EF4-FFF2-40B4-BE49-F238E27FC236}">
                <a16:creationId xmlns:a16="http://schemas.microsoft.com/office/drawing/2014/main" id="{762476EC-9914-4A4C-8D42-063DEFA33690}"/>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161821782"/>
      </p:ext>
    </p:extLst>
  </p:cSld>
  <p:clrMapOvr>
    <a:masterClrMapping/>
  </p:clrMapOvr>
  <p:transition>
    <p:fade/>
  </p:transition>
  <p:extLst>
    <p:ext uri="{DCECCB84-F9BA-43D5-87BE-67443E8EF086}">
      <p15:sldGuideLst xmlns:p15="http://schemas.microsoft.com/office/powerpoint/2012/main">
        <p15:guide id="1" orient="horz" pos="3432" userDrawn="1">
          <p15:clr>
            <a:srgbClr val="FBAE40"/>
          </p15:clr>
        </p15:guide>
        <p15:guide id="2" orient="horz" pos="3572" userDrawn="1">
          <p15:clr>
            <a:srgbClr val="FBAE40"/>
          </p15:clr>
        </p15:guide>
        <p15:guide id="3" orient="horz" pos="3288" userDrawn="1">
          <p15:clr>
            <a:srgbClr val="FBAE4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Subway_Title and content 5">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0778F8-A242-4E29-962E-0728AB843B8D}"/>
              </a:ext>
            </a:extLst>
          </p:cNvPr>
          <p:cNvSpPr>
            <a:spLocks noGrp="1"/>
          </p:cNvSpPr>
          <p:nvPr>
            <p:ph type="title" hasCustomPrompt="1"/>
          </p:nvPr>
        </p:nvSpPr>
        <p:spPr/>
        <p:txBody>
          <a:bodyPr/>
          <a:lstStyle/>
          <a:p>
            <a:r>
              <a:rPr lang="en-US"/>
              <a:t>Heading Segoe UI </a:t>
            </a:r>
            <a:r>
              <a:rPr lang="en-US" err="1"/>
              <a:t>Semibold</a:t>
            </a:r>
            <a:r>
              <a:rPr lang="en-US"/>
              <a:t> 32</a:t>
            </a:r>
          </a:p>
        </p:txBody>
      </p:sp>
      <p:sp>
        <p:nvSpPr>
          <p:cNvPr id="3" name="Footer Placeholder 1">
            <a:extLst>
              <a:ext uri="{FF2B5EF4-FFF2-40B4-BE49-F238E27FC236}">
                <a16:creationId xmlns:a16="http://schemas.microsoft.com/office/drawing/2014/main" id="{EE367760-C9B3-4BF6-9116-4A4C9C423335}"/>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329753346"/>
      </p:ext>
    </p:extLst>
  </p:cSld>
  <p:clrMapOvr>
    <a:masterClrMapping/>
  </p:clrMapOvr>
  <p:transition>
    <p:fade/>
  </p:transition>
  <p:extLst>
    <p:ext uri="{DCECCB84-F9BA-43D5-87BE-67443E8EF086}">
      <p15:sldGuideLst xmlns:p15="http://schemas.microsoft.com/office/powerpoint/2012/main">
        <p15:guide id="1" orient="horz" pos="3432" userDrawn="1">
          <p15:clr>
            <a:srgbClr val="FBAE40"/>
          </p15:clr>
        </p15:guide>
        <p15:guide id="2" orient="horz" pos="3572" userDrawn="1">
          <p15:clr>
            <a:srgbClr val="FBAE40"/>
          </p15:clr>
        </p15:guide>
        <p15:guide id="3" orient="horz" pos="3288" userDrawn="1">
          <p15:clr>
            <a:srgbClr val="FBAE40"/>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Subway_Text Layout_two column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7" name="Text Placeholder 6">
            <a:extLst>
              <a:ext uri="{FF2B5EF4-FFF2-40B4-BE49-F238E27FC236}">
                <a16:creationId xmlns:a16="http://schemas.microsoft.com/office/drawing/2014/main" id="{D2BCC9BD-7254-4C63-A841-78F2C1DF0347}"/>
              </a:ext>
            </a:extLst>
          </p:cNvPr>
          <p:cNvSpPr>
            <a:spLocks noGrp="1"/>
          </p:cNvSpPr>
          <p:nvPr>
            <p:ph type="body" sz="quarter" idx="12"/>
          </p:nvPr>
        </p:nvSpPr>
        <p:spPr>
          <a:xfrm>
            <a:off x="418643" y="1456896"/>
            <a:ext cx="5578932" cy="1631216"/>
          </a:xfrm>
          <a:prstGeom prst="rect">
            <a:avLst/>
          </a:prstGeom>
          <a:solidFill>
            <a:schemeClr val="bg1">
              <a:lumMod val="95000"/>
            </a:schemeClr>
          </a:solidFill>
        </p:spPr>
        <p:txBody>
          <a:bodyPr lIns="137160" tIns="91440" rIns="137160"/>
          <a:lstStyle>
            <a:lvl1pPr>
              <a:defRPr sz="2000"/>
            </a:lvl1pPr>
            <a:lvl2pPr>
              <a:defRPr sz="1800"/>
            </a:lvl2pPr>
            <a:lvl3pPr>
              <a:defRPr sz="1400"/>
            </a:lvl3pPr>
            <a:lvl4pPr>
              <a:defRPr sz="1400"/>
            </a:lvl4pPr>
            <a:lvl5pPr>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ext Placeholder 6">
            <a:extLst>
              <a:ext uri="{FF2B5EF4-FFF2-40B4-BE49-F238E27FC236}">
                <a16:creationId xmlns:a16="http://schemas.microsoft.com/office/drawing/2014/main" id="{45104354-AF0E-4A96-9534-75C5707022FA}"/>
              </a:ext>
            </a:extLst>
          </p:cNvPr>
          <p:cNvSpPr>
            <a:spLocks noGrp="1"/>
          </p:cNvSpPr>
          <p:nvPr>
            <p:ph type="body" sz="quarter" idx="13"/>
          </p:nvPr>
        </p:nvSpPr>
        <p:spPr>
          <a:xfrm>
            <a:off x="6229350" y="1456896"/>
            <a:ext cx="5543550" cy="1631216"/>
          </a:xfrm>
          <a:prstGeom prst="rect">
            <a:avLst/>
          </a:prstGeom>
          <a:solidFill>
            <a:schemeClr val="bg1">
              <a:lumMod val="95000"/>
            </a:schemeClr>
          </a:solidFill>
        </p:spPr>
        <p:txBody>
          <a:bodyPr lIns="137160" tIns="91440" rIns="137160"/>
          <a:lstStyle>
            <a:lvl1pPr>
              <a:defRPr sz="2000"/>
            </a:lvl1pPr>
            <a:lvl2pPr>
              <a:defRPr sz="1800"/>
            </a:lvl2pPr>
            <a:lvl3pPr>
              <a:defRPr sz="1400"/>
            </a:lvl3pPr>
            <a:lvl4pPr>
              <a:defRPr sz="1400"/>
            </a:lvl4pPr>
            <a:lvl5pPr>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1">
            <a:extLst>
              <a:ext uri="{FF2B5EF4-FFF2-40B4-BE49-F238E27FC236}">
                <a16:creationId xmlns:a16="http://schemas.microsoft.com/office/drawing/2014/main" id="{D7B20489-E10E-436F-9A55-5179A38A07C0}"/>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454271131"/>
      </p:ext>
    </p:extLst>
  </p:cSld>
  <p:clrMapOvr>
    <a:masterClrMapping/>
  </p:clrMapOvr>
  <p:transition>
    <p:fade/>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Subway_Title and body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44CDF7-E9D2-499B-957A-1F2A32ECACFC}"/>
              </a:ext>
            </a:extLst>
          </p:cNvPr>
          <p:cNvSpPr>
            <a:spLocks noGrp="1"/>
          </p:cNvSpPr>
          <p:nvPr>
            <p:ph type="title" hasCustomPrompt="1"/>
          </p:nvPr>
        </p:nvSpPr>
        <p:spPr/>
        <p:txBody>
          <a:bodyPr/>
          <a:lstStyle/>
          <a:p>
            <a:r>
              <a:rPr lang="en-US"/>
              <a:t>Heading Segoe UI </a:t>
            </a:r>
            <a:r>
              <a:rPr lang="en-US" err="1"/>
              <a:t>Semibold</a:t>
            </a:r>
            <a:r>
              <a:rPr lang="en-US"/>
              <a:t> 32</a:t>
            </a:r>
          </a:p>
        </p:txBody>
      </p:sp>
      <p:sp>
        <p:nvSpPr>
          <p:cNvPr id="6" name="Text Placeholder 5">
            <a:extLst>
              <a:ext uri="{FF2B5EF4-FFF2-40B4-BE49-F238E27FC236}">
                <a16:creationId xmlns:a16="http://schemas.microsoft.com/office/drawing/2014/main" id="{8459F5A8-FE59-485F-B66B-B588C6FC5A12}"/>
              </a:ext>
            </a:extLst>
          </p:cNvPr>
          <p:cNvSpPr>
            <a:spLocks noGrp="1"/>
          </p:cNvSpPr>
          <p:nvPr>
            <p:ph type="body" sz="quarter" idx="10"/>
          </p:nvPr>
        </p:nvSpPr>
        <p:spPr>
          <a:xfrm>
            <a:off x="418643" y="1457325"/>
            <a:ext cx="11354257" cy="1808637"/>
          </a:xfrm>
          <a:prstGeom prst="rect">
            <a:avLst/>
          </a:prstGeom>
        </p:spPr>
        <p:txBody>
          <a:bodyPr lIns="0" tIns="45720" r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Footer Placeholder 1">
            <a:extLst>
              <a:ext uri="{FF2B5EF4-FFF2-40B4-BE49-F238E27FC236}">
                <a16:creationId xmlns:a16="http://schemas.microsoft.com/office/drawing/2014/main" id="{4AB14B75-E6F5-49E7-9565-CB0BD8C80FC5}"/>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80050874"/>
      </p:ext>
    </p:extLst>
  </p:cSld>
  <p:clrMapOvr>
    <a:masterClrMapping/>
  </p:clrMapOvr>
  <p:transition>
    <p:fade/>
  </p:transition>
  <p:extLst>
    <p:ext uri="{DCECCB84-F9BA-43D5-87BE-67443E8EF086}">
      <p15:sldGuideLst xmlns:p15="http://schemas.microsoft.com/office/powerpoint/2012/main">
        <p15:guide id="1" orient="horz" pos="3432" userDrawn="1">
          <p15:clr>
            <a:srgbClr val="FBAE40"/>
          </p15:clr>
        </p15:guide>
        <p15:guide id="2" orient="horz" pos="3572" userDrawn="1">
          <p15:clr>
            <a:srgbClr val="FBAE40"/>
          </p15:clr>
        </p15:guide>
        <p15:guide id="3" orient="horz" pos="3288" userDrawn="1">
          <p15:clr>
            <a:srgbClr val="FBAE4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Subway - Title and subheading">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74CBFC5-126D-4E5D-BA79-A65662FA3631}"/>
              </a:ext>
            </a:extLst>
          </p:cNvPr>
          <p:cNvSpPr>
            <a:spLocks noGrp="1"/>
          </p:cNvSpPr>
          <p:nvPr>
            <p:ph type="title"/>
          </p:nvPr>
        </p:nvSpPr>
        <p:spPr>
          <a:xfrm>
            <a:off x="418643" y="440494"/>
            <a:ext cx="11341268" cy="642840"/>
          </a:xfrm>
        </p:spPr>
        <p:txBody>
          <a:bodyPr/>
          <a:lstStyle/>
          <a:p>
            <a:r>
              <a:rPr lang="en-US"/>
              <a:t>Click to edit Master title style</a:t>
            </a:r>
          </a:p>
        </p:txBody>
      </p:sp>
      <p:sp>
        <p:nvSpPr>
          <p:cNvPr id="4" name="Text Placeholder 3">
            <a:extLst>
              <a:ext uri="{FF2B5EF4-FFF2-40B4-BE49-F238E27FC236}">
                <a16:creationId xmlns:a16="http://schemas.microsoft.com/office/drawing/2014/main" id="{DB521330-4B4A-4C5F-85CF-D5CBC2772D39}"/>
              </a:ext>
            </a:extLst>
          </p:cNvPr>
          <p:cNvSpPr>
            <a:spLocks noGrp="1"/>
          </p:cNvSpPr>
          <p:nvPr>
            <p:ph type="body" sz="quarter" idx="10" hasCustomPrompt="1"/>
          </p:nvPr>
        </p:nvSpPr>
        <p:spPr>
          <a:xfrm>
            <a:off x="418643" y="1083334"/>
            <a:ext cx="11341268" cy="400110"/>
          </a:xfrm>
          <a:prstGeom prst="rect">
            <a:avLst/>
          </a:prstGeom>
        </p:spPr>
        <p:txBody>
          <a:bodyPr lIns="0" tIns="45720" rIns="0" bIns="45720"/>
          <a:lstStyle>
            <a:lvl1pPr>
              <a:defRPr sz="2000">
                <a:solidFill>
                  <a:schemeClr val="tx1"/>
                </a:solidFill>
              </a:defRPr>
            </a:lvl1pPr>
          </a:lstStyle>
          <a:p>
            <a:r>
              <a:rPr lang="en-US"/>
              <a:t>Subheading Segoe UI </a:t>
            </a:r>
            <a:r>
              <a:rPr lang="en-US" err="1"/>
              <a:t>Semibold</a:t>
            </a:r>
            <a:r>
              <a:rPr lang="en-US"/>
              <a:t> 20 </a:t>
            </a:r>
            <a:r>
              <a:rPr lang="en-US" err="1"/>
              <a:t>pt</a:t>
            </a:r>
            <a:endParaRPr lang="en-US"/>
          </a:p>
        </p:txBody>
      </p:sp>
      <p:sp>
        <p:nvSpPr>
          <p:cNvPr id="3" name="Footer Placeholder 1">
            <a:extLst>
              <a:ext uri="{FF2B5EF4-FFF2-40B4-BE49-F238E27FC236}">
                <a16:creationId xmlns:a16="http://schemas.microsoft.com/office/drawing/2014/main" id="{8C54D713-4A25-4AF4-BCFA-A4890754311D}"/>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858173702"/>
      </p:ext>
    </p:extLst>
  </p:cSld>
  <p:clrMapOvr>
    <a:masterClrMapping/>
  </p:clrMapOvr>
  <p:transition>
    <p:fade/>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2_Bulleted Text Layout_two column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10" name="Text Placeholder 9">
            <a:extLst>
              <a:ext uri="{FF2B5EF4-FFF2-40B4-BE49-F238E27FC236}">
                <a16:creationId xmlns:a16="http://schemas.microsoft.com/office/drawing/2014/main" id="{11B26042-856B-4C9B-AE67-D8165C9BFEDC}"/>
              </a:ext>
            </a:extLst>
          </p:cNvPr>
          <p:cNvSpPr>
            <a:spLocks noGrp="1"/>
          </p:cNvSpPr>
          <p:nvPr>
            <p:ph type="body" sz="quarter" idx="15"/>
          </p:nvPr>
        </p:nvSpPr>
        <p:spPr>
          <a:xfrm>
            <a:off x="418643" y="1456896"/>
            <a:ext cx="5578932" cy="1246495"/>
          </a:xfrm>
          <a:prstGeom prst="rect">
            <a:avLst/>
          </a:prstGeom>
          <a:solidFill>
            <a:schemeClr val="bg1">
              <a:lumMod val="95000"/>
            </a:schemeClr>
          </a:solidFill>
        </p:spPr>
        <p:txBody>
          <a:bodyPr wrap="square" tIns="91440">
            <a:spAutoFit/>
          </a:bodyPr>
          <a:lstStyle>
            <a:lvl1pPr>
              <a:defRPr sz="2400"/>
            </a:lvl1pPr>
            <a:lvl3pPr marL="342900" indent="-228600">
              <a:buFont typeface="Arial" panose="020B0604020202020204" pitchFamily="34" charset="0"/>
              <a:buChar char="•"/>
              <a:defRPr/>
            </a:lvl3pPr>
            <a:lvl4pPr marL="342900" indent="-228600">
              <a:buFont typeface="Arial" panose="020B0604020202020204" pitchFamily="34" charset="0"/>
              <a:buChar char="•"/>
              <a:defRPr/>
            </a:lvl4pPr>
            <a:lvl5pPr marL="342900" indent="-228600">
              <a:buFont typeface="Arial" panose="020B0604020202020204" pitchFamily="34" charset="0"/>
              <a:buChar char="•"/>
              <a:defRPr/>
            </a:lvl5pPr>
          </a:lstStyle>
          <a:p>
            <a:pPr lvl="0"/>
            <a:r>
              <a:rPr lang="en-US"/>
              <a:t>Click to edit Master text styles</a:t>
            </a:r>
          </a:p>
          <a:p>
            <a:pPr lvl="1"/>
            <a:r>
              <a:rPr lang="en-US"/>
              <a:t>Second level</a:t>
            </a:r>
          </a:p>
          <a:p>
            <a:pPr lvl="2"/>
            <a:r>
              <a:rPr lang="en-US"/>
              <a:t>Third level</a:t>
            </a:r>
          </a:p>
        </p:txBody>
      </p:sp>
      <p:sp>
        <p:nvSpPr>
          <p:cNvPr id="11" name="Text Placeholder 9">
            <a:extLst>
              <a:ext uri="{FF2B5EF4-FFF2-40B4-BE49-F238E27FC236}">
                <a16:creationId xmlns:a16="http://schemas.microsoft.com/office/drawing/2014/main" id="{9A37ADC6-B611-40D4-8A03-51AD20762D13}"/>
              </a:ext>
            </a:extLst>
          </p:cNvPr>
          <p:cNvSpPr>
            <a:spLocks noGrp="1"/>
          </p:cNvSpPr>
          <p:nvPr>
            <p:ph type="body" sz="quarter" idx="16"/>
          </p:nvPr>
        </p:nvSpPr>
        <p:spPr>
          <a:xfrm>
            <a:off x="6216920" y="1456896"/>
            <a:ext cx="5544007" cy="1272143"/>
          </a:xfrm>
          <a:prstGeom prst="rect">
            <a:avLst/>
          </a:prstGeom>
          <a:solidFill>
            <a:schemeClr val="bg1">
              <a:lumMod val="95000"/>
            </a:schemeClr>
          </a:solidFill>
        </p:spPr>
        <p:txBody>
          <a:bodyPr tIns="91440">
            <a:spAutoFit/>
          </a:bodyPr>
          <a:lstStyle>
            <a:lvl1pPr>
              <a:defRPr sz="2400"/>
            </a:lvl1pPr>
            <a:lvl3pPr marL="342900" indent="-228600">
              <a:buFont typeface="Arial" panose="020B0604020202020204" pitchFamily="34" charset="0"/>
              <a:buChar char="•"/>
              <a:defRPr lang="en-US" sz="1800" kern="1200" spc="0" baseline="0" dirty="0" smtClean="0">
                <a:solidFill>
                  <a:schemeClr val="tx1"/>
                </a:solidFill>
                <a:latin typeface="+mn-lt"/>
                <a:ea typeface="+mn-ea"/>
                <a:cs typeface="+mn-cs"/>
              </a:defRPr>
            </a:lvl3pPr>
            <a:lvl4pPr marL="342900" indent="-228600">
              <a:buFont typeface="Arial" panose="020B0604020202020204" pitchFamily="34" charset="0"/>
              <a:buChar char="•"/>
              <a:defRPr/>
            </a:lvl4pPr>
            <a:lvl5pPr marL="342900" indent="-228600">
              <a:buFont typeface="Arial" panose="020B0604020202020204" pitchFamily="34" charset="0"/>
              <a:buChar char="•"/>
              <a:defRPr/>
            </a:lvl5pPr>
          </a:lstStyle>
          <a:p>
            <a:pPr lvl="0"/>
            <a:r>
              <a:rPr lang="en-US"/>
              <a:t>Click to edit Master text styles</a:t>
            </a:r>
          </a:p>
          <a:p>
            <a:pPr lvl="1"/>
            <a:r>
              <a:rPr lang="en-US"/>
              <a:t>Second level</a:t>
            </a:r>
          </a:p>
          <a:p>
            <a:pPr marL="342900" marR="0" lvl="2" indent="-228600" algn="l" defTabSz="914367" rtl="0" eaLnBrk="1" fontAlgn="auto" latinLnBrk="0" hangingPunct="1">
              <a:lnSpc>
                <a:spcPct val="100000"/>
              </a:lnSpc>
              <a:spcBef>
                <a:spcPts val="392"/>
              </a:spcBef>
              <a:spcAft>
                <a:spcPts val="588"/>
              </a:spcAft>
              <a:buClrTx/>
              <a:buSzPct val="90000"/>
              <a:buFont typeface="Arial" panose="020B0604020202020204" pitchFamily="34" charset="0"/>
              <a:buChar char="•"/>
              <a:tabLst/>
            </a:pPr>
            <a:r>
              <a:rPr lang="en-US"/>
              <a:t>Third level</a:t>
            </a:r>
          </a:p>
        </p:txBody>
      </p:sp>
      <p:sp>
        <p:nvSpPr>
          <p:cNvPr id="4" name="Footer Placeholder 1">
            <a:extLst>
              <a:ext uri="{FF2B5EF4-FFF2-40B4-BE49-F238E27FC236}">
                <a16:creationId xmlns:a16="http://schemas.microsoft.com/office/drawing/2014/main" id="{4D18DD19-84C1-423C-9061-7A04BBDE37A9}"/>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13046590"/>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5" name="Footer Placeholder 1">
            <a:extLst>
              <a:ext uri="{FF2B5EF4-FFF2-40B4-BE49-F238E27FC236}">
                <a16:creationId xmlns:a16="http://schemas.microsoft.com/office/drawing/2014/main" id="{8ED00628-11CE-4014-89C6-CD5E5AF5AAFC}"/>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912531730"/>
      </p:ext>
    </p:extLst>
  </p:cSld>
  <p:clrMapOvr>
    <a:masterClrMapping/>
  </p:clrMapOvr>
  <p:transition>
    <p:fade/>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Subway_Bulleted Text Layout_two columns_half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8" name="Text Placeholder 7">
            <a:extLst>
              <a:ext uri="{FF2B5EF4-FFF2-40B4-BE49-F238E27FC236}">
                <a16:creationId xmlns:a16="http://schemas.microsoft.com/office/drawing/2014/main" id="{588AB4B6-D71A-4E7E-A4DC-4E0DAEB462DE}"/>
              </a:ext>
            </a:extLst>
          </p:cNvPr>
          <p:cNvSpPr>
            <a:spLocks noGrp="1"/>
          </p:cNvSpPr>
          <p:nvPr>
            <p:ph type="body" sz="quarter" idx="13"/>
          </p:nvPr>
        </p:nvSpPr>
        <p:spPr>
          <a:xfrm>
            <a:off x="418466" y="1456897"/>
            <a:ext cx="5394960" cy="1246495"/>
          </a:xfrm>
          <a:prstGeom prst="rect">
            <a:avLst/>
          </a:prstGeom>
        </p:spPr>
        <p:txBody>
          <a:bodyPr lIns="0" tIns="91440" rIns="0">
            <a:spAutoFit/>
          </a:bodyPr>
          <a:lstStyle>
            <a:lvl1pPr>
              <a:defRPr sz="2400"/>
            </a:lvl1pPr>
            <a:lvl2pPr marL="228600" indent="-228600">
              <a:buFont typeface="Arial" panose="020B0604020202020204" pitchFamily="34" charset="0"/>
              <a:buChar char="•"/>
              <a:defRPr lang="en-US" sz="2000" kern="1200" spc="0" baseline="0" dirty="0">
                <a:solidFill>
                  <a:schemeClr val="tx1"/>
                </a:solidFill>
                <a:latin typeface="+mn-lt"/>
                <a:ea typeface="+mn-ea"/>
                <a:cs typeface="+mn-cs"/>
              </a:defRPr>
            </a:lvl2pPr>
            <a:lvl3pPr marL="571500" indent="-228600">
              <a:buFont typeface="Arial" panose="020B0604020202020204" pitchFamily="34" charset="0"/>
              <a:buChar char="‒"/>
              <a:defRPr/>
            </a:lvl3pPr>
            <a:lvl4pPr marL="228600" indent="0">
              <a:defRPr/>
            </a:lvl4pPr>
            <a:lvl5pPr marL="228600" indent="0">
              <a:defRPr/>
            </a:lvl5pPr>
          </a:lstStyle>
          <a:p>
            <a:pPr lvl="0"/>
            <a:r>
              <a:rPr lang="en-US"/>
              <a:t>Click to edit Master text styles</a:t>
            </a:r>
          </a:p>
          <a:p>
            <a:pPr lvl="1"/>
            <a:r>
              <a:rPr lang="en-US"/>
              <a:t>Second level</a:t>
            </a:r>
          </a:p>
          <a:p>
            <a:pPr lvl="2"/>
            <a:r>
              <a:rPr lang="en-US"/>
              <a:t>Third level</a:t>
            </a:r>
          </a:p>
        </p:txBody>
      </p:sp>
      <p:cxnSp>
        <p:nvCxnSpPr>
          <p:cNvPr id="6" name="Straight Connector 5">
            <a:extLst>
              <a:ext uri="{FF2B5EF4-FFF2-40B4-BE49-F238E27FC236}">
                <a16:creationId xmlns:a16="http://schemas.microsoft.com/office/drawing/2014/main" id="{59500235-F506-479A-8FC5-E0FA2D9B07C5}"/>
              </a:ext>
              <a:ext uri="{C183D7F6-B498-43B3-948B-1728B52AA6E4}">
                <adec:decorative xmlns:adec="http://schemas.microsoft.com/office/drawing/2017/decorative" val="1"/>
              </a:ext>
            </a:extLst>
          </p:cNvPr>
          <p:cNvCxnSpPr>
            <a:cxnSpLocks/>
          </p:cNvCxnSpPr>
          <p:nvPr userDrawn="1"/>
        </p:nvCxnSpPr>
        <p:spPr>
          <a:xfrm>
            <a:off x="6089277" y="1611250"/>
            <a:ext cx="0" cy="225458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0" name="Text Placeholder 7">
            <a:extLst>
              <a:ext uri="{FF2B5EF4-FFF2-40B4-BE49-F238E27FC236}">
                <a16:creationId xmlns:a16="http://schemas.microsoft.com/office/drawing/2014/main" id="{D559A0EC-5ADC-4A1D-99D3-F1FD1CB25EFC}"/>
              </a:ext>
            </a:extLst>
          </p:cNvPr>
          <p:cNvSpPr>
            <a:spLocks noGrp="1"/>
          </p:cNvSpPr>
          <p:nvPr>
            <p:ph type="body" sz="quarter" idx="14"/>
          </p:nvPr>
        </p:nvSpPr>
        <p:spPr>
          <a:xfrm>
            <a:off x="6364951" y="1456897"/>
            <a:ext cx="5394960" cy="1246495"/>
          </a:xfrm>
          <a:prstGeom prst="rect">
            <a:avLst/>
          </a:prstGeom>
        </p:spPr>
        <p:txBody>
          <a:bodyPr lIns="0" tIns="91440" rIns="0">
            <a:spAutoFit/>
          </a:bodyPr>
          <a:lstStyle>
            <a:lvl1pPr>
              <a:defRPr sz="2400"/>
            </a:lvl1pPr>
            <a:lvl2pPr marL="228600" indent="-228600">
              <a:buFont typeface="Arial" panose="020B0604020202020204" pitchFamily="34" charset="0"/>
              <a:buChar char="•"/>
              <a:defRPr sz="2000"/>
            </a:lvl2pPr>
            <a:lvl3pPr marL="628650" indent="-285750">
              <a:defRPr lang="en-US" sz="1800" kern="1200" spc="0" baseline="0" dirty="0">
                <a:solidFill>
                  <a:schemeClr val="tx1"/>
                </a:solidFill>
                <a:latin typeface="+mn-lt"/>
                <a:ea typeface="+mn-ea"/>
                <a:cs typeface="+mn-cs"/>
              </a:defRPr>
            </a:lvl3pPr>
            <a:lvl4pPr marL="228600" indent="0">
              <a:defRPr/>
            </a:lvl4pPr>
            <a:lvl5pPr marL="228600" indent="0">
              <a:defRPr/>
            </a:lvl5pPr>
          </a:lstStyle>
          <a:p>
            <a:pPr lvl="0"/>
            <a:r>
              <a:rPr lang="en-US"/>
              <a:t>Click to edit Master text styles</a:t>
            </a:r>
          </a:p>
          <a:p>
            <a:pPr lvl="1"/>
            <a:r>
              <a:rPr lang="en-US"/>
              <a:t>Second level</a:t>
            </a:r>
          </a:p>
          <a:p>
            <a:pPr marL="571500" marR="0" lvl="2"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pPr>
            <a:r>
              <a:rPr lang="en-US"/>
              <a:t>Third level</a:t>
            </a:r>
          </a:p>
        </p:txBody>
      </p:sp>
      <p:sp>
        <p:nvSpPr>
          <p:cNvPr id="4" name="Footer Placeholder 1">
            <a:extLst>
              <a:ext uri="{FF2B5EF4-FFF2-40B4-BE49-F238E27FC236}">
                <a16:creationId xmlns:a16="http://schemas.microsoft.com/office/drawing/2014/main" id="{33B916B7-8152-49FF-A164-7DD23659B560}"/>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890012147"/>
      </p:ext>
    </p:extLst>
  </p:cSld>
  <p:clrMapOvr>
    <a:masterClrMapping/>
  </p:clrMapOvr>
  <p:transition>
    <p:fade/>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Subway_Bulleted Text Layout_two columns_full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10" name="Text Placeholder 9">
            <a:extLst>
              <a:ext uri="{FF2B5EF4-FFF2-40B4-BE49-F238E27FC236}">
                <a16:creationId xmlns:a16="http://schemas.microsoft.com/office/drawing/2014/main" id="{AA943840-546C-404E-809E-352FCE17B65F}"/>
              </a:ext>
            </a:extLst>
          </p:cNvPr>
          <p:cNvSpPr>
            <a:spLocks noGrp="1"/>
          </p:cNvSpPr>
          <p:nvPr>
            <p:ph type="body" sz="quarter" idx="13"/>
          </p:nvPr>
        </p:nvSpPr>
        <p:spPr>
          <a:xfrm>
            <a:off x="418466" y="1456897"/>
            <a:ext cx="5394960" cy="1318310"/>
          </a:xfrm>
          <a:prstGeom prst="rect">
            <a:avLst/>
          </a:prstGeom>
        </p:spPr>
        <p:txBody>
          <a:bodyPr lIns="0" tIns="91440" rIns="0"/>
          <a:lstStyle>
            <a:lvl1pPr>
              <a:defRPr sz="2400"/>
            </a:lvl1pPr>
            <a:lvl2pPr>
              <a:defRPr sz="2000"/>
            </a:lvl2pPr>
            <a:lvl3pPr marL="406400" indent="-285750">
              <a:defRPr lang="en-US" sz="1800" kern="1200" spc="0" baseline="0" dirty="0" smtClean="0">
                <a:solidFill>
                  <a:schemeClr val="tx1"/>
                </a:solidFill>
                <a:latin typeface="+mn-lt"/>
                <a:ea typeface="+mn-ea"/>
                <a:cs typeface="+mn-cs"/>
              </a:defRPr>
            </a:lvl3pPr>
          </a:lstStyle>
          <a:p>
            <a:pPr lvl="0"/>
            <a:r>
              <a:rPr lang="en-US"/>
              <a:t>Click to edit Master text styles</a:t>
            </a:r>
          </a:p>
          <a:p>
            <a:pPr lvl="1"/>
            <a:r>
              <a:rPr lang="en-US"/>
              <a:t>Second level</a:t>
            </a:r>
          </a:p>
          <a:p>
            <a:pPr marL="342900" marR="0" lvl="2" indent="-222250" algn="l" defTabSz="914367" rtl="0" eaLnBrk="1" fontAlgn="auto" latinLnBrk="0" hangingPunct="1">
              <a:lnSpc>
                <a:spcPct val="100000"/>
              </a:lnSpc>
              <a:spcBef>
                <a:spcPts val="392"/>
              </a:spcBef>
              <a:spcAft>
                <a:spcPts val="588"/>
              </a:spcAft>
              <a:buClrTx/>
              <a:buSzPct val="90000"/>
              <a:buFont typeface="Arial" panose="020B0604020202020204" pitchFamily="34" charset="0"/>
              <a:buChar char="•"/>
              <a:tabLst/>
            </a:pPr>
            <a:r>
              <a:rPr lang="en-US"/>
              <a:t>Third level</a:t>
            </a:r>
          </a:p>
        </p:txBody>
      </p:sp>
      <p:cxnSp>
        <p:nvCxnSpPr>
          <p:cNvPr id="6" name="Straight Connector 5">
            <a:extLst>
              <a:ext uri="{FF2B5EF4-FFF2-40B4-BE49-F238E27FC236}">
                <a16:creationId xmlns:a16="http://schemas.microsoft.com/office/drawing/2014/main" id="{59500235-F506-479A-8FC5-E0FA2D9B07C5}"/>
              </a:ext>
              <a:ext uri="{C183D7F6-B498-43B3-948B-1728B52AA6E4}">
                <adec:decorative xmlns:adec="http://schemas.microsoft.com/office/drawing/2017/decorative" val="1"/>
              </a:ext>
            </a:extLst>
          </p:cNvPr>
          <p:cNvCxnSpPr>
            <a:cxnSpLocks/>
          </p:cNvCxnSpPr>
          <p:nvPr userDrawn="1"/>
        </p:nvCxnSpPr>
        <p:spPr>
          <a:xfrm>
            <a:off x="6089276" y="1611250"/>
            <a:ext cx="0" cy="3922775"/>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1" name="Text Placeholder 9">
            <a:extLst>
              <a:ext uri="{FF2B5EF4-FFF2-40B4-BE49-F238E27FC236}">
                <a16:creationId xmlns:a16="http://schemas.microsoft.com/office/drawing/2014/main" id="{DA872E0C-8851-4885-B5B2-7B1AB1EFE27F}"/>
              </a:ext>
            </a:extLst>
          </p:cNvPr>
          <p:cNvSpPr>
            <a:spLocks noGrp="1"/>
          </p:cNvSpPr>
          <p:nvPr>
            <p:ph type="body" sz="quarter" idx="14"/>
          </p:nvPr>
        </p:nvSpPr>
        <p:spPr>
          <a:xfrm>
            <a:off x="6365127" y="1456897"/>
            <a:ext cx="5408231" cy="1246495"/>
          </a:xfrm>
          <a:prstGeom prst="rect">
            <a:avLst/>
          </a:prstGeom>
        </p:spPr>
        <p:txBody>
          <a:bodyPr lIns="0" tIns="91440" rIns="0"/>
          <a:lstStyle>
            <a:lvl1pPr>
              <a:defRPr sz="2400"/>
            </a:lvl1pPr>
            <a:lvl2pPr>
              <a:defRPr sz="2000"/>
            </a:lvl2pPr>
            <a:lvl3pPr marL="342900" indent="-222250">
              <a:buFont typeface="Arial" panose="020B0604020202020204" pitchFamily="34" charset="0"/>
              <a:buChar char="•"/>
              <a:defRPr/>
            </a:lvl3pPr>
          </a:lstStyle>
          <a:p>
            <a:pPr lvl="0"/>
            <a:r>
              <a:rPr lang="en-US"/>
              <a:t>Click to edit Master text styles</a:t>
            </a:r>
          </a:p>
          <a:p>
            <a:pPr lvl="1"/>
            <a:r>
              <a:rPr lang="en-US"/>
              <a:t>Second level</a:t>
            </a:r>
          </a:p>
          <a:p>
            <a:pPr lvl="2"/>
            <a:r>
              <a:rPr lang="en-US"/>
              <a:t>Third level</a:t>
            </a:r>
          </a:p>
        </p:txBody>
      </p:sp>
      <p:sp>
        <p:nvSpPr>
          <p:cNvPr id="4" name="Footer Placeholder 1">
            <a:extLst>
              <a:ext uri="{FF2B5EF4-FFF2-40B4-BE49-F238E27FC236}">
                <a16:creationId xmlns:a16="http://schemas.microsoft.com/office/drawing/2014/main" id="{9E636679-D287-455E-9B40-9D596B9809AD}"/>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753153291"/>
      </p:ext>
    </p:extLst>
  </p:cSld>
  <p:clrMapOvr>
    <a:masterClrMapping/>
  </p:clrMapOvr>
  <p:transition>
    <p:fade/>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Closing slide">
    <p:bg>
      <p:bgPr>
        <a:solidFill>
          <a:schemeClr val="accent1"/>
        </a:solidFill>
        <a:effectLst/>
      </p:bgPr>
    </p:bg>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48830E1E-F06E-469F-9154-F8DEA4B068FE}"/>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solidFill>
                  <a:schemeClr val="bg1"/>
                </a:solidFill>
              </a:rPr>
              <a:t>© Copyright Microsoft Corporation. All rights reserved.</a:t>
            </a:r>
          </a:p>
        </p:txBody>
      </p:sp>
      <p:pic>
        <p:nvPicPr>
          <p:cNvPr id="3" name="Picture 2" descr="Microsoft Azure logo">
            <a:extLst>
              <a:ext uri="{FF2B5EF4-FFF2-40B4-BE49-F238E27FC236}">
                <a16:creationId xmlns:a16="http://schemas.microsoft.com/office/drawing/2014/main" id="{7D35A676-8612-4160-B090-74025308FC28}"/>
              </a:ext>
            </a:extLst>
          </p:cNvPr>
          <p:cNvPicPr>
            <a:picLocks noChangeAspect="1"/>
          </p:cNvPicPr>
          <p:nvPr userDrawn="1"/>
        </p:nvPicPr>
        <p:blipFill>
          <a:blip r:embed="rId2"/>
          <a:stretch>
            <a:fillRect/>
          </a:stretch>
        </p:blipFill>
        <p:spPr>
          <a:xfrm>
            <a:off x="136885" y="159691"/>
            <a:ext cx="2635247" cy="871753"/>
          </a:xfrm>
          <a:prstGeom prst="rect">
            <a:avLst/>
          </a:prstGeom>
        </p:spPr>
      </p:pic>
    </p:spTree>
    <p:extLst>
      <p:ext uri="{BB962C8B-B14F-4D97-AF65-F5344CB8AC3E}">
        <p14:creationId xmlns:p14="http://schemas.microsoft.com/office/powerpoint/2010/main" val="2306299133"/>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subheadin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74CBFC5-126D-4E5D-BA79-A65662FA3631}"/>
              </a:ext>
            </a:extLst>
          </p:cNvPr>
          <p:cNvSpPr>
            <a:spLocks noGrp="1"/>
          </p:cNvSpPr>
          <p:nvPr>
            <p:ph type="title"/>
          </p:nvPr>
        </p:nvSpPr>
        <p:spPr>
          <a:xfrm>
            <a:off x="418643" y="440494"/>
            <a:ext cx="11341268" cy="642840"/>
          </a:xfrm>
        </p:spPr>
        <p:txBody>
          <a:bodyPr/>
          <a:lstStyle/>
          <a:p>
            <a:r>
              <a:rPr lang="en-US"/>
              <a:t>Click to edit Master title style</a:t>
            </a:r>
          </a:p>
        </p:txBody>
      </p:sp>
      <p:sp>
        <p:nvSpPr>
          <p:cNvPr id="4" name="Text Placeholder 3">
            <a:extLst>
              <a:ext uri="{FF2B5EF4-FFF2-40B4-BE49-F238E27FC236}">
                <a16:creationId xmlns:a16="http://schemas.microsoft.com/office/drawing/2014/main" id="{DB521330-4B4A-4C5F-85CF-D5CBC2772D39}"/>
              </a:ext>
            </a:extLst>
          </p:cNvPr>
          <p:cNvSpPr>
            <a:spLocks noGrp="1"/>
          </p:cNvSpPr>
          <p:nvPr>
            <p:ph type="body" sz="quarter" idx="10" hasCustomPrompt="1"/>
          </p:nvPr>
        </p:nvSpPr>
        <p:spPr>
          <a:xfrm>
            <a:off x="418643" y="1083334"/>
            <a:ext cx="11341268" cy="400110"/>
          </a:xfrm>
          <a:prstGeom prst="rect">
            <a:avLst/>
          </a:prstGeom>
        </p:spPr>
        <p:txBody>
          <a:bodyPr lIns="0" tIns="45720" rIns="0" bIns="45720"/>
          <a:lstStyle>
            <a:lvl1pPr>
              <a:defRPr sz="2000">
                <a:solidFill>
                  <a:schemeClr val="accent4"/>
                </a:solidFill>
              </a:defRPr>
            </a:lvl1pPr>
          </a:lstStyle>
          <a:p>
            <a:r>
              <a:rPr lang="en-US"/>
              <a:t>Subheading Segoe UI </a:t>
            </a:r>
            <a:r>
              <a:rPr lang="en-US" err="1"/>
              <a:t>Semibold</a:t>
            </a:r>
            <a:r>
              <a:rPr lang="en-US"/>
              <a:t> 20 </a:t>
            </a:r>
            <a:r>
              <a:rPr lang="en-US" err="1"/>
              <a:t>pt</a:t>
            </a:r>
            <a:endParaRPr lang="en-US"/>
          </a:p>
        </p:txBody>
      </p:sp>
      <p:sp>
        <p:nvSpPr>
          <p:cNvPr id="3" name="Footer Placeholder 1">
            <a:extLst>
              <a:ext uri="{FF2B5EF4-FFF2-40B4-BE49-F238E27FC236}">
                <a16:creationId xmlns:a16="http://schemas.microsoft.com/office/drawing/2014/main" id="{F1375FA3-68AA-4B3B-BB83-932D76211D48}"/>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25301356"/>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a:t>Click to edit Master title style</a:t>
            </a:r>
          </a:p>
        </p:txBody>
      </p:sp>
      <p:sp>
        <p:nvSpPr>
          <p:cNvPr id="6" name="Text Placeholder 5">
            <a:extLst>
              <a:ext uri="{FF2B5EF4-FFF2-40B4-BE49-F238E27FC236}">
                <a16:creationId xmlns:a16="http://schemas.microsoft.com/office/drawing/2014/main" id="{14D7AC5C-A0C4-4850-8CA1-CF211FDC36CF}"/>
              </a:ext>
            </a:extLst>
          </p:cNvPr>
          <p:cNvSpPr>
            <a:spLocks noGrp="1"/>
          </p:cNvSpPr>
          <p:nvPr>
            <p:ph type="body" sz="quarter" idx="10"/>
          </p:nvPr>
        </p:nvSpPr>
        <p:spPr>
          <a:xfrm>
            <a:off x="419100" y="1457326"/>
            <a:ext cx="11341100" cy="1808637"/>
          </a:xfrm>
          <a:prstGeom prst="rect">
            <a:avLst/>
          </a:prstGeom>
        </p:spPr>
        <p:txBody>
          <a:bodyPr l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1">
            <a:extLst>
              <a:ext uri="{FF2B5EF4-FFF2-40B4-BE49-F238E27FC236}">
                <a16:creationId xmlns:a16="http://schemas.microsoft.com/office/drawing/2014/main" id="{38846C7A-1465-453E-954F-398A9C851325}"/>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383953445"/>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slideLayout" Target="../slideLayouts/slideLayout66.xml"/><Relationship Id="rId5" Type="http://schemas.openxmlformats.org/officeDocument/2006/relationships/slideLayout" Target="../slideLayouts/slideLayout5.xml"/><Relationship Id="rId61" Type="http://schemas.openxmlformats.org/officeDocument/2006/relationships/slideLayout" Target="../slideLayouts/slideLayout61.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34" Type="http://schemas.openxmlformats.org/officeDocument/2006/relationships/slideLayout" Target="../slideLayouts/slideLayout34.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71" Type="http://schemas.openxmlformats.org/officeDocument/2006/relationships/slideLayout" Target="../slideLayouts/slideLayout7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18643" y="440494"/>
            <a:ext cx="11341268" cy="680196"/>
          </a:xfrm>
          <a:prstGeom prst="rect">
            <a:avLst/>
          </a:prstGeom>
        </p:spPr>
        <p:txBody>
          <a:bodyPr vert="horz" wrap="square" lIns="0" tIns="91440" rIns="146304" bIns="91440" rtlCol="0" anchor="t">
            <a:noAutofit/>
          </a:bodyPr>
          <a:lstStyle/>
          <a:p>
            <a:r>
              <a:rPr lang="en-US"/>
              <a:t>Heading Segoe UI </a:t>
            </a:r>
            <a:r>
              <a:rPr lang="en-US" err="1"/>
              <a:t>Semibold</a:t>
            </a:r>
            <a:r>
              <a:rPr lang="en-US"/>
              <a:t> 28/32</a:t>
            </a:r>
          </a:p>
        </p:txBody>
      </p:sp>
      <p:sp>
        <p:nvSpPr>
          <p:cNvPr id="3" name="Text Placeholder 2">
            <a:extLst>
              <a:ext uri="{FF2B5EF4-FFF2-40B4-BE49-F238E27FC236}">
                <a16:creationId xmlns:a16="http://schemas.microsoft.com/office/drawing/2014/main" id="{472DFCB5-8236-4BBB-9AAC-3DEE722A5948}"/>
              </a:ext>
            </a:extLst>
          </p:cNvPr>
          <p:cNvSpPr>
            <a:spLocks noGrp="1"/>
          </p:cNvSpPr>
          <p:nvPr>
            <p:ph type="body" idx="1"/>
          </p:nvPr>
        </p:nvSpPr>
        <p:spPr>
          <a:xfrm>
            <a:off x="418643" y="1457325"/>
            <a:ext cx="11341264" cy="1808637"/>
          </a:xfrm>
          <a:prstGeom prst="rect">
            <a:avLst/>
          </a:prstGeom>
        </p:spPr>
        <p:txBody>
          <a:bodyPr vert="horz" lIns="91440" tIns="45720" rIns="91440" bIns="45720" rtlCol="0">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TextBox 12">
            <a:extLst>
              <a:ext uri="{FF2B5EF4-FFF2-40B4-BE49-F238E27FC236}">
                <a16:creationId xmlns:a16="http://schemas.microsoft.com/office/drawing/2014/main" id="{1361B38E-CC75-4B74-AC2B-C0E9D3C55653}"/>
              </a:ext>
            </a:extLst>
          </p:cNvPr>
          <p:cNvSpPr txBox="1"/>
          <p:nvPr userDrawn="1"/>
        </p:nvSpPr>
        <p:spPr>
          <a:xfrm rot="16200000">
            <a:off x="-543855" y="6162563"/>
            <a:ext cx="743793" cy="193899"/>
          </a:xfrm>
          <a:prstGeom prst="rect">
            <a:avLst/>
          </a:prstGeom>
          <a:noFill/>
        </p:spPr>
        <p:txBody>
          <a:bodyPr wrap="none" lIns="0" tIns="0" rIns="0" bIns="0" rtlCol="0" anchor="ctr">
            <a:spAutoFit/>
          </a:bodyPr>
          <a:lstStyle/>
          <a:p>
            <a:pPr algn="ctr">
              <a:lnSpc>
                <a:spcPct val="90000"/>
              </a:lnSpc>
              <a:spcAft>
                <a:spcPts val="600"/>
              </a:spcAft>
            </a:pPr>
            <a:r>
              <a:rPr lang="en-US" sz="700" dirty="0">
                <a:solidFill>
                  <a:schemeClr val="bg1">
                    <a:lumMod val="75000"/>
                  </a:schemeClr>
                </a:solidFill>
              </a:rPr>
              <a:t>Closed captioning</a:t>
            </a:r>
            <a:br>
              <a:rPr lang="en-US" sz="700" dirty="0">
                <a:solidFill>
                  <a:schemeClr val="bg1">
                    <a:lumMod val="75000"/>
                  </a:schemeClr>
                </a:solidFill>
              </a:rPr>
            </a:br>
            <a:r>
              <a:rPr lang="en-US" sz="700" dirty="0">
                <a:solidFill>
                  <a:schemeClr val="bg1">
                    <a:lumMod val="75000"/>
                  </a:schemeClr>
                </a:solidFill>
              </a:rPr>
              <a:t>space demarcation</a:t>
            </a:r>
          </a:p>
        </p:txBody>
      </p:sp>
      <p:cxnSp>
        <p:nvCxnSpPr>
          <p:cNvPr id="16" name="Straight Connector 15">
            <a:extLst>
              <a:ext uri="{FF2B5EF4-FFF2-40B4-BE49-F238E27FC236}">
                <a16:creationId xmlns:a16="http://schemas.microsoft.com/office/drawing/2014/main" id="{C5D3B4B0-D7E4-452E-9052-467D1A357B58}"/>
              </a:ext>
            </a:extLst>
          </p:cNvPr>
          <p:cNvCxnSpPr>
            <a:cxnSpLocks/>
          </p:cNvCxnSpPr>
          <p:nvPr userDrawn="1"/>
        </p:nvCxnSpPr>
        <p:spPr>
          <a:xfrm>
            <a:off x="-97630" y="5670550"/>
            <a:ext cx="90487" cy="0"/>
          </a:xfrm>
          <a:prstGeom prst="line">
            <a:avLst/>
          </a:prstGeom>
          <a:noFill/>
          <a:ln cap="sq">
            <a:solidFill>
              <a:srgbClr val="FF0000"/>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cxnSp>
      <p:cxnSp>
        <p:nvCxnSpPr>
          <p:cNvPr id="23" name="Straight Connector 22">
            <a:extLst>
              <a:ext uri="{FF2B5EF4-FFF2-40B4-BE49-F238E27FC236}">
                <a16:creationId xmlns:a16="http://schemas.microsoft.com/office/drawing/2014/main" id="{F3819C2B-33CD-4727-8D19-9778546E3FEE}"/>
              </a:ext>
            </a:extLst>
          </p:cNvPr>
          <p:cNvCxnSpPr>
            <a:cxnSpLocks/>
          </p:cNvCxnSpPr>
          <p:nvPr userDrawn="1"/>
        </p:nvCxnSpPr>
        <p:spPr>
          <a:xfrm>
            <a:off x="-97630" y="6848475"/>
            <a:ext cx="90487" cy="0"/>
          </a:xfrm>
          <a:prstGeom prst="line">
            <a:avLst/>
          </a:prstGeom>
          <a:noFill/>
          <a:ln cap="sq">
            <a:solidFill>
              <a:srgbClr val="FF0000"/>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cxnSp>
      <p:cxnSp>
        <p:nvCxnSpPr>
          <p:cNvPr id="20" name="Straight Connector 19">
            <a:extLst>
              <a:ext uri="{FF2B5EF4-FFF2-40B4-BE49-F238E27FC236}">
                <a16:creationId xmlns:a16="http://schemas.microsoft.com/office/drawing/2014/main" id="{888E9C55-8D94-473F-8786-1C75C667BCFC}"/>
              </a:ext>
            </a:extLst>
          </p:cNvPr>
          <p:cNvCxnSpPr>
            <a:cxnSpLocks/>
          </p:cNvCxnSpPr>
          <p:nvPr userDrawn="1"/>
        </p:nvCxnSpPr>
        <p:spPr>
          <a:xfrm>
            <a:off x="-52387" y="5670550"/>
            <a:ext cx="0" cy="1177925"/>
          </a:xfrm>
          <a:prstGeom prst="line">
            <a:avLst/>
          </a:prstGeom>
          <a:noFill/>
          <a:ln cap="sq">
            <a:solidFill>
              <a:srgbClr val="FF0000"/>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cxnSp>
      <p:grpSp>
        <p:nvGrpSpPr>
          <p:cNvPr id="9" name="Group 8">
            <a:extLst>
              <a:ext uri="{FF2B5EF4-FFF2-40B4-BE49-F238E27FC236}">
                <a16:creationId xmlns:a16="http://schemas.microsoft.com/office/drawing/2014/main" id="{EA917D29-CA57-449D-A8E9-0E701C224DA1}"/>
              </a:ext>
            </a:extLst>
          </p:cNvPr>
          <p:cNvGrpSpPr/>
          <p:nvPr userDrawn="1"/>
        </p:nvGrpSpPr>
        <p:grpSpPr>
          <a:xfrm rot="5400000">
            <a:off x="9114924" y="3156600"/>
            <a:ext cx="6843276" cy="530076"/>
            <a:chOff x="-2857775" y="8147048"/>
            <a:chExt cx="11623156" cy="1498603"/>
          </a:xfrm>
        </p:grpSpPr>
        <p:sp>
          <p:nvSpPr>
            <p:cNvPr id="10" name="Rectangle 9">
              <a:extLst>
                <a:ext uri="{FF2B5EF4-FFF2-40B4-BE49-F238E27FC236}">
                  <a16:creationId xmlns:a16="http://schemas.microsoft.com/office/drawing/2014/main" id="{D2C5D111-E096-49EA-AEE3-EB0914371B58}"/>
                </a:ext>
              </a:extLst>
            </p:cNvPr>
            <p:cNvSpPr/>
            <p:nvPr userDrawn="1"/>
          </p:nvSpPr>
          <p:spPr bwMode="auto">
            <a:xfrm>
              <a:off x="5983100" y="8147051"/>
              <a:ext cx="2782281" cy="1498598"/>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bg1"/>
                  </a:solidFill>
                  <a:ea typeface="Segoe UI" pitchFamily="34" charset="0"/>
                  <a:cs typeface="Segoe UI" pitchFamily="34" charset="0"/>
                </a:rPr>
                <a:t>Gray</a:t>
              </a:r>
            </a:p>
            <a:p>
              <a:pPr defTabSz="914102" fontAlgn="base">
                <a:spcBef>
                  <a:spcPct val="0"/>
                </a:spcBef>
                <a:spcAft>
                  <a:spcPts val="98"/>
                </a:spcAft>
              </a:pPr>
              <a:r>
                <a:rPr lang="en-US" sz="588" dirty="0">
                  <a:solidFill>
                    <a:schemeClr val="bg1"/>
                  </a:solidFill>
                  <a:ea typeface="Segoe UI" pitchFamily="34" charset="0"/>
                  <a:cs typeface="Segoe UI" pitchFamily="34" charset="0"/>
                </a:rPr>
                <a:t>R117 G117 B122</a:t>
              </a:r>
            </a:p>
            <a:p>
              <a:pPr defTabSz="914102" fontAlgn="base">
                <a:spcBef>
                  <a:spcPct val="0"/>
                </a:spcBef>
                <a:spcAft>
                  <a:spcPts val="98"/>
                </a:spcAft>
              </a:pPr>
              <a:r>
                <a:rPr lang="en-US" sz="588" dirty="0">
                  <a:solidFill>
                    <a:schemeClr val="bg1"/>
                  </a:solidFill>
                  <a:ea typeface="Segoe UI" pitchFamily="34" charset="0"/>
                  <a:cs typeface="Segoe UI" pitchFamily="34" charset="0"/>
                </a:rPr>
                <a:t>Hex #75757A</a:t>
              </a:r>
            </a:p>
          </p:txBody>
        </p:sp>
        <p:sp>
          <p:nvSpPr>
            <p:cNvPr id="11" name="Rectangle 10">
              <a:extLst>
                <a:ext uri="{FF2B5EF4-FFF2-40B4-BE49-F238E27FC236}">
                  <a16:creationId xmlns:a16="http://schemas.microsoft.com/office/drawing/2014/main" id="{5039965E-5253-4C55-AB99-1693A37AE765}"/>
                </a:ext>
              </a:extLst>
            </p:cNvPr>
            <p:cNvSpPr/>
            <p:nvPr userDrawn="1"/>
          </p:nvSpPr>
          <p:spPr bwMode="auto">
            <a:xfrm>
              <a:off x="3154167" y="8147050"/>
              <a:ext cx="2827669" cy="1498599"/>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bg1"/>
                  </a:solidFill>
                  <a:ea typeface="Segoe UI" pitchFamily="34" charset="0"/>
                  <a:cs typeface="Segoe UI" pitchFamily="34" charset="0"/>
                </a:rPr>
                <a:t>Blue-Gray</a:t>
              </a:r>
            </a:p>
            <a:p>
              <a:pPr defTabSz="914102" fontAlgn="base">
                <a:spcBef>
                  <a:spcPct val="0"/>
                </a:spcBef>
                <a:spcAft>
                  <a:spcPts val="98"/>
                </a:spcAft>
              </a:pPr>
              <a:r>
                <a:rPr lang="en-US" sz="588" dirty="0">
                  <a:solidFill>
                    <a:schemeClr val="bg1"/>
                  </a:solidFill>
                  <a:ea typeface="Segoe UI" pitchFamily="34" charset="0"/>
                  <a:cs typeface="Segoe UI" pitchFamily="34" charset="0"/>
                </a:rPr>
                <a:t>R36 G58 B94</a:t>
              </a:r>
            </a:p>
            <a:p>
              <a:pPr defTabSz="914102" fontAlgn="base">
                <a:spcBef>
                  <a:spcPct val="0"/>
                </a:spcBef>
                <a:spcAft>
                  <a:spcPts val="98"/>
                </a:spcAft>
              </a:pPr>
              <a:r>
                <a:rPr lang="en-US" sz="588" dirty="0">
                  <a:solidFill>
                    <a:schemeClr val="bg1"/>
                  </a:solidFill>
                  <a:ea typeface="Segoe UI" pitchFamily="34" charset="0"/>
                  <a:cs typeface="Segoe UI" pitchFamily="34" charset="0"/>
                </a:rPr>
                <a:t>Hex #243A5E</a:t>
              </a:r>
            </a:p>
          </p:txBody>
        </p:sp>
        <p:sp>
          <p:nvSpPr>
            <p:cNvPr id="12" name="Rectangle 11">
              <a:extLst>
                <a:ext uri="{FF2B5EF4-FFF2-40B4-BE49-F238E27FC236}">
                  <a16:creationId xmlns:a16="http://schemas.microsoft.com/office/drawing/2014/main" id="{AF311DF9-B4D5-4E0A-A6D1-44E590AD6C51}"/>
                </a:ext>
              </a:extLst>
            </p:cNvPr>
            <p:cNvSpPr/>
            <p:nvPr userDrawn="1"/>
          </p:nvSpPr>
          <p:spPr bwMode="auto">
            <a:xfrm>
              <a:off x="465139" y="8147051"/>
              <a:ext cx="2689028" cy="1498600"/>
            </a:xfrm>
            <a:prstGeom prst="rect">
              <a:avLst/>
            </a:prstGeom>
            <a:solidFill>
              <a:schemeClr val="tx2"/>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bg1"/>
                  </a:solidFill>
                  <a:ea typeface="Segoe UI" pitchFamily="34" charset="0"/>
                  <a:cs typeface="Segoe UI" pitchFamily="34" charset="0"/>
                </a:rPr>
                <a:t>Blue</a:t>
              </a:r>
            </a:p>
            <a:p>
              <a:pPr defTabSz="914102" fontAlgn="base">
                <a:spcBef>
                  <a:spcPct val="0"/>
                </a:spcBef>
                <a:spcAft>
                  <a:spcPts val="98"/>
                </a:spcAft>
              </a:pPr>
              <a:r>
                <a:rPr lang="en-US" sz="588" dirty="0">
                  <a:solidFill>
                    <a:schemeClr val="bg1"/>
                  </a:solidFill>
                  <a:ea typeface="Segoe UI" pitchFamily="34" charset="0"/>
                  <a:cs typeface="Segoe UI" pitchFamily="34" charset="0"/>
                </a:rPr>
                <a:t>R0 G120 B211</a:t>
              </a:r>
            </a:p>
            <a:p>
              <a:pPr defTabSz="914102" fontAlgn="base">
                <a:spcBef>
                  <a:spcPct val="0"/>
                </a:spcBef>
                <a:spcAft>
                  <a:spcPts val="98"/>
                </a:spcAft>
              </a:pPr>
              <a:r>
                <a:rPr lang="en-US" sz="588" dirty="0">
                  <a:solidFill>
                    <a:schemeClr val="bg1"/>
                  </a:solidFill>
                  <a:ea typeface="Segoe UI" pitchFamily="34" charset="0"/>
                  <a:cs typeface="Segoe UI" pitchFamily="34" charset="0"/>
                </a:rPr>
                <a:t>Hex #0078D4</a:t>
              </a:r>
            </a:p>
          </p:txBody>
        </p:sp>
        <p:grpSp>
          <p:nvGrpSpPr>
            <p:cNvPr id="14" name="Group 13">
              <a:extLst>
                <a:ext uri="{FF2B5EF4-FFF2-40B4-BE49-F238E27FC236}">
                  <a16:creationId xmlns:a16="http://schemas.microsoft.com/office/drawing/2014/main" id="{5C9B25FA-E6F8-40AF-93F8-58C7AF6BEB8A}"/>
                </a:ext>
              </a:extLst>
            </p:cNvPr>
            <p:cNvGrpSpPr/>
            <p:nvPr userDrawn="1"/>
          </p:nvGrpSpPr>
          <p:grpSpPr>
            <a:xfrm>
              <a:off x="-2857775" y="8147048"/>
              <a:ext cx="3321653" cy="1498596"/>
              <a:chOff x="-2857775" y="8250837"/>
              <a:chExt cx="3321653" cy="1394819"/>
            </a:xfrm>
          </p:grpSpPr>
          <p:sp>
            <p:nvSpPr>
              <p:cNvPr id="15" name="Rectangle 14">
                <a:extLst>
                  <a:ext uri="{FF2B5EF4-FFF2-40B4-BE49-F238E27FC236}">
                    <a16:creationId xmlns:a16="http://schemas.microsoft.com/office/drawing/2014/main" id="{D3D95A63-B9A0-4F7F-AFB5-98BD9D5D7C57}"/>
                  </a:ext>
                </a:extLst>
              </p:cNvPr>
              <p:cNvSpPr/>
              <p:nvPr userDrawn="1"/>
            </p:nvSpPr>
            <p:spPr bwMode="auto">
              <a:xfrm>
                <a:off x="-2857775" y="8250837"/>
                <a:ext cx="1660192" cy="1394818"/>
              </a:xfrm>
              <a:prstGeom prst="rect">
                <a:avLst/>
              </a:prstGeom>
              <a:solidFill>
                <a:schemeClr val="tx1"/>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bg1"/>
                    </a:solidFill>
                    <a:ea typeface="Segoe UI" pitchFamily="34" charset="0"/>
                    <a:cs typeface="Segoe UI" pitchFamily="34" charset="0"/>
                  </a:rPr>
                  <a:t>Black</a:t>
                </a:r>
              </a:p>
              <a:p>
                <a:pPr defTabSz="914102" fontAlgn="base">
                  <a:spcBef>
                    <a:spcPct val="0"/>
                  </a:spcBef>
                  <a:spcAft>
                    <a:spcPts val="98"/>
                  </a:spcAft>
                </a:pPr>
                <a:r>
                  <a:rPr lang="en-US" sz="588" dirty="0">
                    <a:solidFill>
                      <a:schemeClr val="bg1"/>
                    </a:solidFill>
                    <a:ea typeface="Segoe UI" pitchFamily="34" charset="0"/>
                    <a:cs typeface="Segoe UI" pitchFamily="34" charset="0"/>
                  </a:rPr>
                  <a:t>R0 G0 B0</a:t>
                </a:r>
              </a:p>
              <a:p>
                <a:pPr defTabSz="914102" fontAlgn="base">
                  <a:spcBef>
                    <a:spcPct val="0"/>
                  </a:spcBef>
                  <a:spcAft>
                    <a:spcPts val="98"/>
                  </a:spcAft>
                </a:pPr>
                <a:r>
                  <a:rPr lang="en-US" sz="588" dirty="0">
                    <a:solidFill>
                      <a:schemeClr val="bg1"/>
                    </a:solidFill>
                    <a:ea typeface="Segoe UI" pitchFamily="34" charset="0"/>
                    <a:cs typeface="Segoe UI" pitchFamily="34" charset="0"/>
                  </a:rPr>
                  <a:t>Hex #000000</a:t>
                </a:r>
              </a:p>
            </p:txBody>
          </p:sp>
          <p:sp>
            <p:nvSpPr>
              <p:cNvPr id="17" name="Rectangle 16">
                <a:extLst>
                  <a:ext uri="{FF2B5EF4-FFF2-40B4-BE49-F238E27FC236}">
                    <a16:creationId xmlns:a16="http://schemas.microsoft.com/office/drawing/2014/main" id="{0CC1517B-C8FA-41CB-889A-1B74C78210A7}"/>
                  </a:ext>
                </a:extLst>
              </p:cNvPr>
              <p:cNvSpPr/>
              <p:nvPr userDrawn="1"/>
            </p:nvSpPr>
            <p:spPr bwMode="auto">
              <a:xfrm>
                <a:off x="-1196315" y="8250841"/>
                <a:ext cx="1660193" cy="1394815"/>
              </a:xfrm>
              <a:prstGeom prst="rect">
                <a:avLst/>
              </a:prstGeom>
              <a:solidFill>
                <a:schemeClr val="bg2"/>
              </a:solidFill>
              <a:ln w="6350">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tx1"/>
                    </a:solidFill>
                    <a:ea typeface="Segoe UI" pitchFamily="34" charset="0"/>
                    <a:cs typeface="Segoe UI" pitchFamily="34" charset="0"/>
                  </a:rPr>
                  <a:t>White</a:t>
                </a:r>
              </a:p>
              <a:p>
                <a:pPr defTabSz="914102" fontAlgn="base">
                  <a:spcBef>
                    <a:spcPct val="0"/>
                  </a:spcBef>
                  <a:spcAft>
                    <a:spcPts val="98"/>
                  </a:spcAft>
                </a:pPr>
                <a:r>
                  <a:rPr lang="en-US" sz="588" dirty="0">
                    <a:solidFill>
                      <a:schemeClr val="tx1"/>
                    </a:solidFill>
                    <a:ea typeface="Segoe UI" pitchFamily="34" charset="0"/>
                    <a:cs typeface="Segoe UI" pitchFamily="34" charset="0"/>
                  </a:rPr>
                  <a:t>R255 G255 B255</a:t>
                </a:r>
              </a:p>
              <a:p>
                <a:pPr defTabSz="914102" fontAlgn="base">
                  <a:spcBef>
                    <a:spcPct val="0"/>
                  </a:spcBef>
                  <a:spcAft>
                    <a:spcPts val="98"/>
                  </a:spcAft>
                </a:pPr>
                <a:r>
                  <a:rPr lang="en-US" sz="588" dirty="0">
                    <a:solidFill>
                      <a:schemeClr val="tx1"/>
                    </a:solidFill>
                    <a:ea typeface="Segoe UI" pitchFamily="34" charset="0"/>
                    <a:cs typeface="Segoe UI" pitchFamily="34" charset="0"/>
                  </a:rPr>
                  <a:t>Hex #FFFFFF</a:t>
                </a:r>
              </a:p>
            </p:txBody>
          </p:sp>
        </p:grpSp>
      </p:grpSp>
    </p:spTree>
    <p:extLst>
      <p:ext uri="{BB962C8B-B14F-4D97-AF65-F5344CB8AC3E}">
        <p14:creationId xmlns:p14="http://schemas.microsoft.com/office/powerpoint/2010/main" val="1881724970"/>
      </p:ext>
    </p:extLst>
  </p:cSld>
  <p:clrMap bg1="lt1" tx1="dk1" bg2="lt2" tx2="dk2" accent1="accent1" accent2="accent2" accent3="accent3" accent4="accent4" accent5="accent5" accent6="accent6" hlink="hlink" folHlink="folHlink"/>
  <p:sldLayoutIdLst>
    <p:sldLayoutId id="2147484552" r:id="rId1"/>
    <p:sldLayoutId id="2147484553" r:id="rId2"/>
    <p:sldLayoutId id="2147484583" r:id="rId3"/>
    <p:sldLayoutId id="2147484669" r:id="rId4"/>
    <p:sldLayoutId id="2147484734" r:id="rId5"/>
    <p:sldLayoutId id="2147484562" r:id="rId6"/>
    <p:sldLayoutId id="2147484728" r:id="rId7"/>
    <p:sldLayoutId id="2147484680" r:id="rId8"/>
    <p:sldLayoutId id="2147484610" r:id="rId9"/>
    <p:sldLayoutId id="2147484684" r:id="rId10"/>
    <p:sldLayoutId id="2147484670" r:id="rId11"/>
    <p:sldLayoutId id="2147484671" r:id="rId12"/>
    <p:sldLayoutId id="2147484682" r:id="rId13"/>
    <p:sldLayoutId id="2147484677" r:id="rId14"/>
    <p:sldLayoutId id="2147484727" r:id="rId15"/>
    <p:sldLayoutId id="2147484691" r:id="rId16"/>
    <p:sldLayoutId id="2147484692" r:id="rId17"/>
    <p:sldLayoutId id="2147484693" r:id="rId18"/>
    <p:sldLayoutId id="2147484694" r:id="rId19"/>
    <p:sldLayoutId id="2147484695" r:id="rId20"/>
    <p:sldLayoutId id="2147484560" r:id="rId21"/>
    <p:sldLayoutId id="2147484580" r:id="rId22"/>
    <p:sldLayoutId id="2147484566" r:id="rId23"/>
    <p:sldLayoutId id="2147484696" r:id="rId24"/>
    <p:sldLayoutId id="2147484697" r:id="rId25"/>
    <p:sldLayoutId id="2147484675" r:id="rId26"/>
    <p:sldLayoutId id="2147484676" r:id="rId27"/>
    <p:sldLayoutId id="2147484711" r:id="rId28"/>
    <p:sldLayoutId id="2147484721" r:id="rId29"/>
    <p:sldLayoutId id="2147484720" r:id="rId30"/>
    <p:sldLayoutId id="2147484726" r:id="rId31"/>
    <p:sldLayoutId id="2147484570" r:id="rId32"/>
    <p:sldLayoutId id="2147484571" r:id="rId33"/>
    <p:sldLayoutId id="2147484572" r:id="rId34"/>
    <p:sldLayoutId id="2147484688" r:id="rId35"/>
    <p:sldLayoutId id="2147484689" r:id="rId36"/>
    <p:sldLayoutId id="2147484690" r:id="rId37"/>
    <p:sldLayoutId id="2147484724" r:id="rId38"/>
    <p:sldLayoutId id="2147484725" r:id="rId39"/>
    <p:sldLayoutId id="2147484722" r:id="rId40"/>
    <p:sldLayoutId id="2147484683" r:id="rId41"/>
    <p:sldLayoutId id="2147484685" r:id="rId42"/>
    <p:sldLayoutId id="2147484673" r:id="rId43"/>
    <p:sldLayoutId id="2147484678" r:id="rId44"/>
    <p:sldLayoutId id="2147484679" r:id="rId45"/>
    <p:sldLayoutId id="2147484717" r:id="rId46"/>
    <p:sldLayoutId id="2147484718" r:id="rId47"/>
    <p:sldLayoutId id="2147484712" r:id="rId48"/>
    <p:sldLayoutId id="2147484713" r:id="rId49"/>
    <p:sldLayoutId id="2147484714" r:id="rId50"/>
    <p:sldLayoutId id="2147484715" r:id="rId51"/>
    <p:sldLayoutId id="2147484716" r:id="rId52"/>
    <p:sldLayoutId id="2147484723" r:id="rId53"/>
    <p:sldLayoutId id="2147484686" r:id="rId54"/>
    <p:sldLayoutId id="2147484674" r:id="rId55"/>
    <p:sldLayoutId id="2147484702" r:id="rId56"/>
    <p:sldLayoutId id="2147484719" r:id="rId57"/>
    <p:sldLayoutId id="2147484701" r:id="rId58"/>
    <p:sldLayoutId id="2147484699" r:id="rId59"/>
    <p:sldLayoutId id="2147484700" r:id="rId60"/>
    <p:sldLayoutId id="2147484703" r:id="rId61"/>
    <p:sldLayoutId id="2147484704" r:id="rId62"/>
    <p:sldLayoutId id="2147484705" r:id="rId63"/>
    <p:sldLayoutId id="2147484706" r:id="rId64"/>
    <p:sldLayoutId id="2147484707" r:id="rId65"/>
    <p:sldLayoutId id="2147484730" r:id="rId66"/>
    <p:sldLayoutId id="2147484710" r:id="rId67"/>
    <p:sldLayoutId id="2147484729" r:id="rId68"/>
    <p:sldLayoutId id="2147484731" r:id="rId69"/>
    <p:sldLayoutId id="2147484732" r:id="rId70"/>
    <p:sldLayoutId id="2147484733" r:id="rId71"/>
    <p:sldLayoutId id="2147484698" r:id="rId72"/>
  </p:sldLayoutIdLst>
  <p:transition>
    <p:fade/>
  </p:transition>
  <p:hf sldNum="0" hdr="0" dt="0"/>
  <p:txStyles>
    <p:titleStyle>
      <a:lvl1pPr algn="l" defTabSz="914367" rtl="0" eaLnBrk="1" latinLnBrk="0" hangingPunct="1">
        <a:lnSpc>
          <a:spcPct val="90000"/>
        </a:lnSpc>
        <a:spcBef>
          <a:spcPct val="0"/>
        </a:spcBef>
        <a:buNone/>
        <a:defRPr lang="en-US" sz="3200" b="0" kern="1200" cap="none" spc="-49" baseline="0" dirty="0" smtClean="0">
          <a:ln w="3175">
            <a:noFill/>
          </a:ln>
          <a:solidFill>
            <a:srgbClr val="000000"/>
          </a:solidFill>
          <a:effectLst/>
          <a:latin typeface="+mj-lt"/>
          <a:ea typeface="+mn-ea"/>
          <a:cs typeface="Segoe UI" pitchFamily="34" charset="0"/>
        </a:defRPr>
      </a:lvl1pPr>
    </p:titleStyle>
    <p:bodyStyle>
      <a:lvl1pPr marL="0" marR="0" indent="0" algn="l" defTabSz="914367" rtl="0" eaLnBrk="1" fontAlgn="auto" latinLnBrk="0" hangingPunct="1">
        <a:lnSpc>
          <a:spcPct val="100000"/>
        </a:lnSpc>
        <a:spcBef>
          <a:spcPts val="200"/>
        </a:spcBef>
        <a:spcAft>
          <a:spcPts val="40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200"/>
        </a:spcBef>
        <a:spcAft>
          <a:spcPts val="400"/>
        </a:spcAft>
        <a:buClrTx/>
        <a:buSzPct val="90000"/>
        <a:buFontTx/>
        <a:buNone/>
        <a:tabLst/>
        <a:defRPr sz="2000" kern="1200" spc="0" baseline="0">
          <a:solidFill>
            <a:schemeClr val="tx1"/>
          </a:solidFill>
          <a:latin typeface="+mn-lt"/>
          <a:ea typeface="+mn-ea"/>
          <a:cs typeface="+mn-cs"/>
        </a:defRPr>
      </a:lvl2pPr>
      <a:lvl3pPr marL="342900" marR="0"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defRPr sz="1800" kern="1200" spc="0" baseline="0">
          <a:solidFill>
            <a:schemeClr val="tx1"/>
          </a:solidFill>
          <a:latin typeface="+mn-lt"/>
          <a:ea typeface="+mn-ea"/>
          <a:cs typeface="+mn-cs"/>
        </a:defRPr>
      </a:lvl3pPr>
      <a:lvl4pPr marL="685800" marR="0"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defRPr sz="1800" kern="1200" spc="0" baseline="0">
          <a:solidFill>
            <a:schemeClr val="tx1"/>
          </a:solidFill>
          <a:latin typeface="+mn-lt"/>
          <a:ea typeface="+mn-ea"/>
          <a:cs typeface="+mn-cs"/>
        </a:defRPr>
      </a:lvl4pPr>
      <a:lvl5pPr marL="685800" marR="0" indent="0" algn="l" defTabSz="914367" rtl="0" eaLnBrk="1" fontAlgn="auto" latinLnBrk="0" hangingPunct="1">
        <a:lnSpc>
          <a:spcPct val="100000"/>
        </a:lnSpc>
        <a:spcBef>
          <a:spcPts val="200"/>
        </a:spcBef>
        <a:spcAft>
          <a:spcPts val="400"/>
        </a:spcAft>
        <a:buClrTx/>
        <a:buSzPct val="100000"/>
        <a:buFont typeface="Arial" panose="020B0604020202020204" pitchFamily="34" charset="0"/>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p:bodyStyle>
    <p:other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p:otherStyle>
  </p:txStyles>
  <p:extLst>
    <p:ext uri="{27BBF7A9-308A-43DC-89C8-2F10F3537804}">
      <p15:sldGuideLst xmlns:p15="http://schemas.microsoft.com/office/powerpoint/2012/main">
        <p15:guide id="31" pos="1322" userDrawn="1">
          <p15:clr>
            <a:srgbClr val="C35EA4"/>
          </p15:clr>
        </p15:guide>
        <p15:guide id="32" pos="1498" userDrawn="1">
          <p15:clr>
            <a:srgbClr val="C35EA4"/>
          </p15:clr>
        </p15:guide>
        <p15:guide id="33" pos="2569" userDrawn="1">
          <p15:clr>
            <a:srgbClr val="C35EA4"/>
          </p15:clr>
        </p15:guide>
        <p15:guide id="34" pos="2711" userDrawn="1">
          <p15:clr>
            <a:srgbClr val="C35EA4"/>
          </p15:clr>
        </p15:guide>
        <p15:guide id="35" pos="3778" userDrawn="1">
          <p15:clr>
            <a:srgbClr val="C35EA4"/>
          </p15:clr>
        </p15:guide>
        <p15:guide id="36" pos="3924" userDrawn="1">
          <p15:clr>
            <a:srgbClr val="C35EA4"/>
          </p15:clr>
        </p15:guide>
        <p15:guide id="37" pos="4983" userDrawn="1">
          <p15:clr>
            <a:srgbClr val="C35EA4"/>
          </p15:clr>
        </p15:guide>
        <p15:guide id="38" pos="5127" userDrawn="1">
          <p15:clr>
            <a:srgbClr val="C35EA4"/>
          </p15:clr>
        </p15:guide>
        <p15:guide id="39" pos="6199" userDrawn="1">
          <p15:clr>
            <a:srgbClr val="C35EA4"/>
          </p15:clr>
        </p15:guide>
        <p15:guide id="40" pos="6342" userDrawn="1">
          <p15:clr>
            <a:srgbClr val="C35EA4"/>
          </p15:clr>
        </p15:guide>
        <p15:guide id="41" pos="264" userDrawn="1">
          <p15:clr>
            <a:srgbClr val="F26B43"/>
          </p15:clr>
        </p15:guide>
        <p15:guide id="42" pos="7416" userDrawn="1">
          <p15:clr>
            <a:srgbClr val="F26B43"/>
          </p15:clr>
        </p15:guide>
        <p15:guide id="43" orient="horz" pos="736" userDrawn="1">
          <p15:clr>
            <a:srgbClr val="5ACBF0"/>
          </p15:clr>
        </p15:guide>
        <p15:guide id="44" orient="horz" pos="1360" userDrawn="1">
          <p15:clr>
            <a:srgbClr val="5ACBF0"/>
          </p15:clr>
        </p15:guide>
        <p15:guide id="45" orient="horz" pos="593" userDrawn="1">
          <p15:clr>
            <a:srgbClr val="5ACBF0"/>
          </p15:clr>
        </p15:guide>
        <p15:guide id="46" orient="horz" pos="1484" userDrawn="1">
          <p15:clr>
            <a:srgbClr val="5ACBF0"/>
          </p15:clr>
        </p15:guide>
        <p15:guide id="47" orient="horz" pos="2088" userDrawn="1">
          <p15:clr>
            <a:srgbClr val="5ACBF0"/>
          </p15:clr>
        </p15:guide>
        <p15:guide id="48" orient="horz" pos="2254" userDrawn="1">
          <p15:clr>
            <a:srgbClr val="5ACBF0"/>
          </p15:clr>
        </p15:guide>
        <p15:guide id="49" orient="horz" pos="277" userDrawn="1">
          <p15:clr>
            <a:srgbClr val="F26B43"/>
          </p15:clr>
        </p15:guide>
        <p15:guide id="50" orient="horz" pos="4043" userDrawn="1">
          <p15:clr>
            <a:srgbClr val="F26B43"/>
          </p15:clr>
        </p15:guide>
        <p15:guide id="51" orient="horz" pos="2835" userDrawn="1">
          <p15:clr>
            <a:srgbClr val="5ACBF0"/>
          </p15:clr>
        </p15:guide>
        <p15:guide id="52" orient="horz" pos="2960" userDrawn="1">
          <p15:clr>
            <a:srgbClr val="5ACBF0"/>
          </p15:clr>
        </p15:guide>
        <p15:guide id="54" orient="horz" pos="3690" userDrawn="1">
          <p15:clr>
            <a:srgbClr val="5ACBF0"/>
          </p15:clr>
        </p15:guide>
        <p15:guide id="55" orient="horz" pos="918" userDrawn="1">
          <p15:clr>
            <a:srgbClr val="F26B43"/>
          </p15:clr>
        </p15:guide>
        <p15:guide id="56" orient="horz" pos="3480" userDrawn="1">
          <p15:clr>
            <a:srgbClr val="F26B43"/>
          </p15:clr>
        </p15:guide>
        <p15:guide id="57" orient="horz" pos="3572" userDrawn="1">
          <p15:clr>
            <a:srgbClr val="000000"/>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10.xml"/><Relationship Id="rId1" Type="http://schemas.openxmlformats.org/officeDocument/2006/relationships/slideLayout" Target="../slideLayouts/slideLayout9.xml"/><Relationship Id="rId4" Type="http://schemas.openxmlformats.org/officeDocument/2006/relationships/image" Target="../media/image60.svg"/></Relationships>
</file>

<file path=ppt/slides/_rels/slide11.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11.xml"/><Relationship Id="rId1" Type="http://schemas.openxmlformats.org/officeDocument/2006/relationships/slideLayout" Target="../slideLayouts/slideLayout9.xml"/><Relationship Id="rId4" Type="http://schemas.openxmlformats.org/officeDocument/2006/relationships/image" Target="../media/image62.svg"/></Relationships>
</file>

<file path=ppt/slides/_rels/slide12.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12.xml"/><Relationship Id="rId1" Type="http://schemas.openxmlformats.org/officeDocument/2006/relationships/slideLayout" Target="../slideLayouts/slideLayout42.xml"/><Relationship Id="rId4" Type="http://schemas.openxmlformats.org/officeDocument/2006/relationships/image" Target="../media/image64.svg"/></Relationships>
</file>

<file path=ppt/slides/_rels/slide1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3.xml"/><Relationship Id="rId1" Type="http://schemas.openxmlformats.org/officeDocument/2006/relationships/slideLayout" Target="../slideLayouts/slideLayout22.xml"/><Relationship Id="rId4" Type="http://schemas.openxmlformats.org/officeDocument/2006/relationships/image" Target="../media/image17.svg"/></Relationships>
</file>

<file path=ppt/slides/_rels/slide14.xml.rels><?xml version="1.0" encoding="UTF-8" standalone="yes"?>
<Relationships xmlns="http://schemas.openxmlformats.org/package/2006/relationships"><Relationship Id="rId8" Type="http://schemas.openxmlformats.org/officeDocument/2006/relationships/image" Target="../media/image19.svg"/><Relationship Id="rId13" Type="http://schemas.openxmlformats.org/officeDocument/2006/relationships/image" Target="../media/image67.png"/><Relationship Id="rId3" Type="http://schemas.openxmlformats.org/officeDocument/2006/relationships/image" Target="../media/image46.png"/><Relationship Id="rId7" Type="http://schemas.openxmlformats.org/officeDocument/2006/relationships/image" Target="../media/image18.png"/><Relationship Id="rId12" Type="http://schemas.openxmlformats.org/officeDocument/2006/relationships/image" Target="../media/image55.svg"/><Relationship Id="rId2" Type="http://schemas.openxmlformats.org/officeDocument/2006/relationships/notesSlide" Target="../notesSlides/notesSlide14.xml"/><Relationship Id="rId1" Type="http://schemas.openxmlformats.org/officeDocument/2006/relationships/slideLayout" Target="../slideLayouts/slideLayout8.xml"/><Relationship Id="rId6" Type="http://schemas.openxmlformats.org/officeDocument/2006/relationships/image" Target="../media/image45.svg"/><Relationship Id="rId11" Type="http://schemas.openxmlformats.org/officeDocument/2006/relationships/image" Target="../media/image54.png"/><Relationship Id="rId5" Type="http://schemas.openxmlformats.org/officeDocument/2006/relationships/image" Target="../media/image44.png"/><Relationship Id="rId10" Type="http://schemas.openxmlformats.org/officeDocument/2006/relationships/image" Target="../media/image66.svg"/><Relationship Id="rId4" Type="http://schemas.openxmlformats.org/officeDocument/2006/relationships/image" Target="../media/image47.svg"/><Relationship Id="rId9" Type="http://schemas.openxmlformats.org/officeDocument/2006/relationships/image" Target="../media/image65.png"/><Relationship Id="rId14" Type="http://schemas.openxmlformats.org/officeDocument/2006/relationships/image" Target="../media/image68.svg"/></Relationships>
</file>

<file path=ppt/slides/_rels/slide15.xml.rels><?xml version="1.0" encoding="UTF-8" standalone="yes"?>
<Relationships xmlns="http://schemas.openxmlformats.org/package/2006/relationships"><Relationship Id="rId8" Type="http://schemas.openxmlformats.org/officeDocument/2006/relationships/image" Target="../media/image19.svg"/><Relationship Id="rId13" Type="http://schemas.openxmlformats.org/officeDocument/2006/relationships/image" Target="../media/image52.png"/><Relationship Id="rId18" Type="http://schemas.openxmlformats.org/officeDocument/2006/relationships/image" Target="../media/image72.svg"/><Relationship Id="rId3" Type="http://schemas.openxmlformats.org/officeDocument/2006/relationships/image" Target="../media/image46.png"/><Relationship Id="rId7" Type="http://schemas.openxmlformats.org/officeDocument/2006/relationships/image" Target="../media/image18.png"/><Relationship Id="rId12" Type="http://schemas.openxmlformats.org/officeDocument/2006/relationships/image" Target="../media/image55.svg"/><Relationship Id="rId17" Type="http://schemas.openxmlformats.org/officeDocument/2006/relationships/image" Target="../media/image71.png"/><Relationship Id="rId2" Type="http://schemas.openxmlformats.org/officeDocument/2006/relationships/notesSlide" Target="../notesSlides/notesSlide15.xml"/><Relationship Id="rId16" Type="http://schemas.openxmlformats.org/officeDocument/2006/relationships/image" Target="../media/image70.svg"/><Relationship Id="rId1" Type="http://schemas.openxmlformats.org/officeDocument/2006/relationships/slideLayout" Target="../slideLayouts/slideLayout8.xml"/><Relationship Id="rId6" Type="http://schemas.openxmlformats.org/officeDocument/2006/relationships/image" Target="../media/image45.svg"/><Relationship Id="rId11" Type="http://schemas.openxmlformats.org/officeDocument/2006/relationships/image" Target="../media/image54.png"/><Relationship Id="rId5" Type="http://schemas.openxmlformats.org/officeDocument/2006/relationships/image" Target="../media/image44.png"/><Relationship Id="rId15" Type="http://schemas.openxmlformats.org/officeDocument/2006/relationships/image" Target="../media/image69.png"/><Relationship Id="rId10" Type="http://schemas.openxmlformats.org/officeDocument/2006/relationships/image" Target="../media/image66.svg"/><Relationship Id="rId4" Type="http://schemas.openxmlformats.org/officeDocument/2006/relationships/image" Target="../media/image47.svg"/><Relationship Id="rId9" Type="http://schemas.openxmlformats.org/officeDocument/2006/relationships/image" Target="../media/image65.png"/><Relationship Id="rId14" Type="http://schemas.openxmlformats.org/officeDocument/2006/relationships/image" Target="../media/image53.svg"/></Relationships>
</file>

<file path=ppt/slides/_rels/slide16.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notesSlide" Target="../notesSlides/notesSlide16.xml"/><Relationship Id="rId1" Type="http://schemas.openxmlformats.org/officeDocument/2006/relationships/slideLayout" Target="../slideLayouts/slideLayout9.xml"/><Relationship Id="rId4" Type="http://schemas.openxmlformats.org/officeDocument/2006/relationships/image" Target="../media/image74.svg"/></Relationships>
</file>

<file path=ppt/slides/_rels/slide17.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17.xml"/><Relationship Id="rId1" Type="http://schemas.openxmlformats.org/officeDocument/2006/relationships/slideLayout" Target="../slideLayouts/slideLayout42.xml"/><Relationship Id="rId4" Type="http://schemas.openxmlformats.org/officeDocument/2006/relationships/image" Target="../media/image64.svg"/></Relationships>
</file>

<file path=ppt/slides/_rels/slide18.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8.xml"/><Relationship Id="rId1" Type="http://schemas.openxmlformats.org/officeDocument/2006/relationships/slideLayout" Target="../slideLayouts/slideLayout22.xml"/><Relationship Id="rId6" Type="http://schemas.openxmlformats.org/officeDocument/2006/relationships/image" Target="../media/image21.svg"/><Relationship Id="rId5" Type="http://schemas.openxmlformats.org/officeDocument/2006/relationships/image" Target="../media/image20.png"/><Relationship Id="rId4" Type="http://schemas.openxmlformats.org/officeDocument/2006/relationships/image" Target="../media/image19.svg"/></Relationships>
</file>

<file path=ppt/slides/_rels/slide19.xml.rels><?xml version="1.0" encoding="UTF-8" standalone="yes"?>
<Relationships xmlns="http://schemas.openxmlformats.org/package/2006/relationships"><Relationship Id="rId8" Type="http://schemas.openxmlformats.org/officeDocument/2006/relationships/image" Target="../media/image66.svg"/><Relationship Id="rId3" Type="http://schemas.openxmlformats.org/officeDocument/2006/relationships/image" Target="../media/image44.png"/><Relationship Id="rId7" Type="http://schemas.openxmlformats.org/officeDocument/2006/relationships/image" Target="../media/image65.png"/><Relationship Id="rId2" Type="http://schemas.openxmlformats.org/officeDocument/2006/relationships/notesSlide" Target="../notesSlides/notesSlide19.xml"/><Relationship Id="rId1" Type="http://schemas.openxmlformats.org/officeDocument/2006/relationships/slideLayout" Target="../slideLayouts/slideLayout6.xml"/><Relationship Id="rId6" Type="http://schemas.openxmlformats.org/officeDocument/2006/relationships/image" Target="../media/image19.svg"/><Relationship Id="rId5" Type="http://schemas.openxmlformats.org/officeDocument/2006/relationships/image" Target="../media/image18.png"/><Relationship Id="rId10" Type="http://schemas.openxmlformats.org/officeDocument/2006/relationships/image" Target="../media/image21.svg"/><Relationship Id="rId4" Type="http://schemas.openxmlformats.org/officeDocument/2006/relationships/image" Target="../media/image45.svg"/><Relationship Id="rId9" Type="http://schemas.openxmlformats.org/officeDocument/2006/relationships/image" Target="../media/image20.png"/></Relationships>
</file>

<file path=ppt/slides/_rels/slide2.xml.rels><?xml version="1.0" encoding="UTF-8" standalone="yes"?>
<Relationships xmlns="http://schemas.openxmlformats.org/package/2006/relationships"><Relationship Id="rId8" Type="http://schemas.openxmlformats.org/officeDocument/2006/relationships/image" Target="../media/image19.sv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2.xml"/><Relationship Id="rId1" Type="http://schemas.openxmlformats.org/officeDocument/2006/relationships/slideLayout" Target="../slideLayouts/slideLayout16.xml"/><Relationship Id="rId6" Type="http://schemas.openxmlformats.org/officeDocument/2006/relationships/image" Target="../media/image17.svg"/><Relationship Id="rId5" Type="http://schemas.openxmlformats.org/officeDocument/2006/relationships/image" Target="../media/image16.png"/><Relationship Id="rId10" Type="http://schemas.openxmlformats.org/officeDocument/2006/relationships/image" Target="../media/image21.svg"/><Relationship Id="rId4" Type="http://schemas.openxmlformats.org/officeDocument/2006/relationships/image" Target="../media/image15.svg"/><Relationship Id="rId9" Type="http://schemas.openxmlformats.org/officeDocument/2006/relationships/image" Target="../media/image20.png"/></Relationships>
</file>

<file path=ppt/slides/_rels/slide20.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21.xml"/><Relationship Id="rId1" Type="http://schemas.openxmlformats.org/officeDocument/2006/relationships/slideLayout" Target="../slideLayouts/slideLayout9.xml"/><Relationship Id="rId4" Type="http://schemas.openxmlformats.org/officeDocument/2006/relationships/image" Target="../media/image62.svg"/></Relationships>
</file>

<file path=ppt/slides/_rels/slide22.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22.xml"/><Relationship Id="rId1" Type="http://schemas.openxmlformats.org/officeDocument/2006/relationships/slideLayout" Target="../slideLayouts/slideLayout42.xml"/><Relationship Id="rId4" Type="http://schemas.openxmlformats.org/officeDocument/2006/relationships/image" Target="../media/image64.svg"/></Relationships>
</file>

<file path=ppt/slides/_rels/slide23.xml.rels><?xml version="1.0" encoding="UTF-8" standalone="yes"?>
<Relationships xmlns="http://schemas.openxmlformats.org/package/2006/relationships"><Relationship Id="rId3" Type="http://schemas.openxmlformats.org/officeDocument/2006/relationships/image" Target="../media/image76.png"/><Relationship Id="rId2" Type="http://schemas.openxmlformats.org/officeDocument/2006/relationships/notesSlide" Target="../notesSlides/notesSlide23.xml"/><Relationship Id="rId1" Type="http://schemas.openxmlformats.org/officeDocument/2006/relationships/slideLayout" Target="../slideLayouts/slideLayout6.xml"/><Relationship Id="rId4" Type="http://schemas.openxmlformats.org/officeDocument/2006/relationships/image" Target="../media/image77.svg"/></Relationships>
</file>

<file path=ppt/slides/_rels/slide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22.xml"/><Relationship Id="rId4" Type="http://schemas.openxmlformats.org/officeDocument/2006/relationships/image" Target="../media/image15.svg"/></Relationships>
</file>

<file path=ppt/slides/_rels/slide4.xml.rels><?xml version="1.0" encoding="UTF-8" standalone="yes"?>
<Relationships xmlns="http://schemas.openxmlformats.org/package/2006/relationships"><Relationship Id="rId8" Type="http://schemas.openxmlformats.org/officeDocument/2006/relationships/image" Target="../media/image27.svg"/><Relationship Id="rId13" Type="http://schemas.openxmlformats.org/officeDocument/2006/relationships/image" Target="../media/image32.png"/><Relationship Id="rId18" Type="http://schemas.openxmlformats.org/officeDocument/2006/relationships/image" Target="../media/image37.svg"/><Relationship Id="rId3" Type="http://schemas.openxmlformats.org/officeDocument/2006/relationships/image" Target="../media/image22.png"/><Relationship Id="rId21" Type="http://schemas.openxmlformats.org/officeDocument/2006/relationships/image" Target="../media/image40.png"/><Relationship Id="rId7" Type="http://schemas.openxmlformats.org/officeDocument/2006/relationships/image" Target="../media/image26.png"/><Relationship Id="rId12" Type="http://schemas.openxmlformats.org/officeDocument/2006/relationships/image" Target="../media/image31.svg"/><Relationship Id="rId17" Type="http://schemas.openxmlformats.org/officeDocument/2006/relationships/image" Target="../media/image36.png"/><Relationship Id="rId2" Type="http://schemas.openxmlformats.org/officeDocument/2006/relationships/notesSlide" Target="../notesSlides/notesSlide4.xml"/><Relationship Id="rId16" Type="http://schemas.openxmlformats.org/officeDocument/2006/relationships/image" Target="../media/image35.svg"/><Relationship Id="rId20" Type="http://schemas.openxmlformats.org/officeDocument/2006/relationships/image" Target="../media/image39.svg"/><Relationship Id="rId1" Type="http://schemas.openxmlformats.org/officeDocument/2006/relationships/slideLayout" Target="../slideLayouts/slideLayout9.xml"/><Relationship Id="rId6" Type="http://schemas.openxmlformats.org/officeDocument/2006/relationships/image" Target="../media/image25.svg"/><Relationship Id="rId11" Type="http://schemas.openxmlformats.org/officeDocument/2006/relationships/image" Target="../media/image30.png"/><Relationship Id="rId24" Type="http://schemas.openxmlformats.org/officeDocument/2006/relationships/image" Target="../media/image43.svg"/><Relationship Id="rId5" Type="http://schemas.openxmlformats.org/officeDocument/2006/relationships/image" Target="../media/image24.png"/><Relationship Id="rId15" Type="http://schemas.openxmlformats.org/officeDocument/2006/relationships/image" Target="../media/image34.png"/><Relationship Id="rId23" Type="http://schemas.openxmlformats.org/officeDocument/2006/relationships/image" Target="../media/image42.png"/><Relationship Id="rId10" Type="http://schemas.openxmlformats.org/officeDocument/2006/relationships/image" Target="../media/image29.svg"/><Relationship Id="rId19" Type="http://schemas.openxmlformats.org/officeDocument/2006/relationships/image" Target="../media/image38.png"/><Relationship Id="rId4" Type="http://schemas.openxmlformats.org/officeDocument/2006/relationships/image" Target="../media/image23.svg"/><Relationship Id="rId9" Type="http://schemas.openxmlformats.org/officeDocument/2006/relationships/image" Target="../media/image28.png"/><Relationship Id="rId14" Type="http://schemas.openxmlformats.org/officeDocument/2006/relationships/image" Target="../media/image33.svg"/><Relationship Id="rId22" Type="http://schemas.openxmlformats.org/officeDocument/2006/relationships/image" Target="../media/image41.svg"/></Relationships>
</file>

<file path=ppt/slides/_rels/slide5.xml.rels><?xml version="1.0" encoding="UTF-8" standalone="yes"?>
<Relationships xmlns="http://schemas.openxmlformats.org/package/2006/relationships"><Relationship Id="rId8" Type="http://schemas.openxmlformats.org/officeDocument/2006/relationships/image" Target="../media/image47.svg"/><Relationship Id="rId13" Type="http://schemas.openxmlformats.org/officeDocument/2006/relationships/image" Target="../media/image52.png"/><Relationship Id="rId3" Type="http://schemas.openxmlformats.org/officeDocument/2006/relationships/image" Target="../media/image18.png"/><Relationship Id="rId7" Type="http://schemas.openxmlformats.org/officeDocument/2006/relationships/image" Target="../media/image46.png"/><Relationship Id="rId12" Type="http://schemas.openxmlformats.org/officeDocument/2006/relationships/image" Target="../media/image51.svg"/><Relationship Id="rId17" Type="http://schemas.openxmlformats.org/officeDocument/2006/relationships/image" Target="../media/image56.png"/><Relationship Id="rId2" Type="http://schemas.openxmlformats.org/officeDocument/2006/relationships/notesSlide" Target="../notesSlides/notesSlide5.xml"/><Relationship Id="rId16" Type="http://schemas.openxmlformats.org/officeDocument/2006/relationships/image" Target="../media/image55.svg"/><Relationship Id="rId1" Type="http://schemas.openxmlformats.org/officeDocument/2006/relationships/slideLayout" Target="../slideLayouts/slideLayout9.xml"/><Relationship Id="rId6" Type="http://schemas.openxmlformats.org/officeDocument/2006/relationships/image" Target="../media/image45.svg"/><Relationship Id="rId11" Type="http://schemas.openxmlformats.org/officeDocument/2006/relationships/image" Target="../media/image50.png"/><Relationship Id="rId5" Type="http://schemas.openxmlformats.org/officeDocument/2006/relationships/image" Target="../media/image44.png"/><Relationship Id="rId15" Type="http://schemas.openxmlformats.org/officeDocument/2006/relationships/image" Target="../media/image54.png"/><Relationship Id="rId10" Type="http://schemas.openxmlformats.org/officeDocument/2006/relationships/image" Target="../media/image49.svg"/><Relationship Id="rId4" Type="http://schemas.openxmlformats.org/officeDocument/2006/relationships/image" Target="../media/image19.svg"/><Relationship Id="rId9" Type="http://schemas.openxmlformats.org/officeDocument/2006/relationships/image" Target="../media/image48.png"/><Relationship Id="rId14" Type="http://schemas.openxmlformats.org/officeDocument/2006/relationships/image" Target="../media/image53.svg"/></Relationships>
</file>

<file path=ppt/slides/_rels/slide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6.xml"/><Relationship Id="rId1" Type="http://schemas.openxmlformats.org/officeDocument/2006/relationships/slideLayout" Target="../slideLayouts/slideLayout9.xml"/><Relationship Id="rId4" Type="http://schemas.openxmlformats.org/officeDocument/2006/relationships/image" Target="../media/image25.svg"/></Relationships>
</file>

<file path=ppt/slides/_rels/slide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7.xml"/><Relationship Id="rId1" Type="http://schemas.openxmlformats.org/officeDocument/2006/relationships/slideLayout" Target="../slideLayouts/slideLayout9.xml"/><Relationship Id="rId4" Type="http://schemas.openxmlformats.org/officeDocument/2006/relationships/image" Target="../media/image25.svg"/></Relationships>
</file>

<file path=ppt/slides/_rels/slide8.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8.xml"/><Relationship Id="rId1" Type="http://schemas.openxmlformats.org/officeDocument/2006/relationships/slideLayout" Target="../slideLayouts/slideLayout9.xml"/><Relationship Id="rId4" Type="http://schemas.openxmlformats.org/officeDocument/2006/relationships/image" Target="../media/image58.svg"/></Relationships>
</file>

<file path=ppt/slides/_rels/slide9.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9.xml"/><Relationship Id="rId1" Type="http://schemas.openxmlformats.org/officeDocument/2006/relationships/slideLayout" Target="../slideLayouts/slideLayout9.xml"/><Relationship Id="rId4" Type="http://schemas.openxmlformats.org/officeDocument/2006/relationships/image" Target="../media/image58.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41CB59B-EF9E-4E47-BF33-B8075EB6C7A1}"/>
              </a:ext>
            </a:extLst>
          </p:cNvPr>
          <p:cNvSpPr>
            <a:spLocks noGrp="1"/>
          </p:cNvSpPr>
          <p:nvPr>
            <p:ph type="title"/>
          </p:nvPr>
        </p:nvSpPr>
        <p:spPr>
          <a:xfrm>
            <a:off x="428681" y="2595418"/>
            <a:ext cx="5428936" cy="1730134"/>
          </a:xfrm>
        </p:spPr>
        <p:txBody>
          <a:bodyPr/>
          <a:lstStyle/>
          <a:p>
            <a:r>
              <a:rPr lang="en-US" sz="3600" dirty="0">
                <a:solidFill>
                  <a:schemeClr val="tx1"/>
                </a:solidFill>
              </a:rPr>
              <a:t>Implement a data </a:t>
            </a:r>
            <a:r>
              <a:rPr lang="en-US" dirty="0"/>
              <a:t>s</a:t>
            </a:r>
            <a:r>
              <a:rPr lang="en-US" sz="3600" dirty="0">
                <a:solidFill>
                  <a:schemeClr val="tx1"/>
                </a:solidFill>
              </a:rPr>
              <a:t>treaming solution with Azure Stream Analytics</a:t>
            </a:r>
            <a:endParaRPr lang="en-US" dirty="0">
              <a:solidFill>
                <a:schemeClr val="tx1"/>
              </a:solidFill>
            </a:endParaRPr>
          </a:p>
        </p:txBody>
      </p:sp>
    </p:spTree>
    <p:extLst>
      <p:ext uri="{BB962C8B-B14F-4D97-AF65-F5344CB8AC3E}">
        <p14:creationId xmlns:p14="http://schemas.microsoft.com/office/powerpoint/2010/main" val="3018641981"/>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214629-C1FB-03BC-A5FF-B94EFA2F5136}"/>
              </a:ext>
            </a:extLst>
          </p:cNvPr>
          <p:cNvSpPr>
            <a:spLocks noGrp="1"/>
          </p:cNvSpPr>
          <p:nvPr>
            <p:ph type="title"/>
          </p:nvPr>
        </p:nvSpPr>
        <p:spPr/>
        <p:txBody>
          <a:bodyPr/>
          <a:lstStyle/>
          <a:p>
            <a:r>
              <a:rPr lang="en-US" dirty="0"/>
              <a:t>Window functions – Snapshot Window</a:t>
            </a:r>
          </a:p>
        </p:txBody>
      </p:sp>
      <p:sp>
        <p:nvSpPr>
          <p:cNvPr id="27" name="TextBox 26">
            <a:extLst>
              <a:ext uri="{FF2B5EF4-FFF2-40B4-BE49-F238E27FC236}">
                <a16:creationId xmlns:a16="http://schemas.microsoft.com/office/drawing/2014/main" id="{62808814-AB32-7793-5DE3-250A7EFFB067}"/>
              </a:ext>
            </a:extLst>
          </p:cNvPr>
          <p:cNvSpPr txBox="1"/>
          <p:nvPr/>
        </p:nvSpPr>
        <p:spPr>
          <a:xfrm>
            <a:off x="270286" y="881016"/>
            <a:ext cx="11849267" cy="572464"/>
          </a:xfrm>
          <a:prstGeom prst="rect">
            <a:avLst/>
          </a:prstGeom>
          <a:noFill/>
        </p:spPr>
        <p:txBody>
          <a:bodyPr wrap="square" lIns="182880" tIns="146304" rIns="182880" bIns="146304" rtlCol="0">
            <a:spAutoFit/>
          </a:bodyPr>
          <a:lstStyle/>
          <a:p>
            <a:pPr>
              <a:lnSpc>
                <a:spcPct val="90000"/>
              </a:lnSpc>
              <a:spcAft>
                <a:spcPts val="600"/>
              </a:spcAft>
            </a:pPr>
            <a:r>
              <a:rPr lang="en-US" sz="2000" spc="-49" dirty="0">
                <a:solidFill>
                  <a:schemeClr val="accent4"/>
                </a:solidFill>
                <a:latin typeface="+mj-lt"/>
              </a:rPr>
              <a:t>Windows containing concurrent events with the same timestamp</a:t>
            </a:r>
          </a:p>
        </p:txBody>
      </p:sp>
      <p:sp>
        <p:nvSpPr>
          <p:cNvPr id="6" name="TextBox 5">
            <a:extLst>
              <a:ext uri="{FF2B5EF4-FFF2-40B4-BE49-F238E27FC236}">
                <a16:creationId xmlns:a16="http://schemas.microsoft.com/office/drawing/2014/main" id="{7E86D123-B417-2D50-EB32-B22AEAA17EA9}"/>
              </a:ext>
            </a:extLst>
          </p:cNvPr>
          <p:cNvSpPr txBox="1"/>
          <p:nvPr/>
        </p:nvSpPr>
        <p:spPr>
          <a:xfrm>
            <a:off x="1754072" y="1548419"/>
            <a:ext cx="9091642" cy="1600438"/>
          </a:xfrm>
          <a:prstGeom prst="rect">
            <a:avLst/>
          </a:prstGeom>
          <a:solidFill>
            <a:schemeClr val="bg1"/>
          </a:solidFill>
          <a:ln>
            <a:solidFill>
              <a:schemeClr val="bg1">
                <a:lumMod val="65000"/>
              </a:schemeClr>
            </a:solidFill>
          </a:ln>
          <a:effectLst>
            <a:outerShdw blurRad="50800" dist="38100" dir="2700000" algn="tl" rotWithShape="0">
              <a:prstClr val="black">
                <a:alpha val="40000"/>
              </a:prstClr>
            </a:outerShdw>
          </a:effectLst>
        </p:spPr>
        <p:txBody>
          <a:bodyPr wrap="square">
            <a:spAutoFit/>
          </a:bodyPr>
          <a:lstStyle/>
          <a:p>
            <a:r>
              <a:rPr lang="en-US" sz="1400" dirty="0">
                <a:latin typeface="Courier New" panose="02070309020205020404" pitchFamily="49" charset="0"/>
                <a:cs typeface="Courier New" panose="02070309020205020404" pitchFamily="49" charset="0"/>
              </a:rPr>
              <a:t>SELECT System.TimeStamp() AS WindowTime,</a:t>
            </a:r>
          </a:p>
          <a:p>
            <a:r>
              <a:rPr lang="en-US" sz="1400" dirty="0">
                <a:latin typeface="Courier New" panose="02070309020205020404" pitchFamily="49" charset="0"/>
                <a:cs typeface="Courier New" panose="02070309020205020404" pitchFamily="49" charset="0"/>
              </a:rPr>
              <a:t>       MAX(Reading) AS MaxReading</a:t>
            </a:r>
          </a:p>
          <a:p>
            <a:r>
              <a:rPr lang="en-US" sz="1400" dirty="0">
                <a:latin typeface="Courier New" panose="02070309020205020404" pitchFamily="49" charset="0"/>
                <a:cs typeface="Courier New" panose="02070309020205020404" pitchFamily="49" charset="0"/>
              </a:rPr>
              <a:t>INTO</a:t>
            </a:r>
          </a:p>
          <a:p>
            <a:r>
              <a:rPr lang="en-US" sz="1400" dirty="0">
                <a:latin typeface="Courier New" panose="02070309020205020404" pitchFamily="49" charset="0"/>
                <a:cs typeface="Courier New" panose="02070309020205020404" pitchFamily="49" charset="0"/>
              </a:rPr>
              <a:t>    [output]</a:t>
            </a:r>
          </a:p>
          <a:p>
            <a:r>
              <a:rPr lang="en-US" sz="1400" dirty="0">
                <a:latin typeface="Courier New" panose="02070309020205020404" pitchFamily="49" charset="0"/>
                <a:cs typeface="Courier New" panose="02070309020205020404" pitchFamily="49" charset="0"/>
              </a:rPr>
              <a:t>FROM</a:t>
            </a:r>
          </a:p>
          <a:p>
            <a:r>
              <a:rPr lang="en-US" sz="1400" dirty="0">
                <a:latin typeface="Courier New" panose="02070309020205020404" pitchFamily="49" charset="0"/>
                <a:cs typeface="Courier New" panose="02070309020205020404" pitchFamily="49" charset="0"/>
              </a:rPr>
              <a:t>    [input] TIMESTAMP BY EventProcessedUtcTime</a:t>
            </a:r>
          </a:p>
          <a:p>
            <a:r>
              <a:rPr lang="en-US" sz="1400" dirty="0">
                <a:latin typeface="Courier New" panose="02070309020205020404" pitchFamily="49" charset="0"/>
                <a:cs typeface="Courier New" panose="02070309020205020404" pitchFamily="49" charset="0"/>
              </a:rPr>
              <a:t>GROUP BY </a:t>
            </a:r>
            <a:r>
              <a:rPr lang="en-US" sz="1400" b="1" dirty="0">
                <a:latin typeface="Courier New" panose="02070309020205020404" pitchFamily="49" charset="0"/>
                <a:cs typeface="Courier New" panose="02070309020205020404" pitchFamily="49" charset="0"/>
              </a:rPr>
              <a:t>System.Timestamp()</a:t>
            </a:r>
          </a:p>
        </p:txBody>
      </p:sp>
      <p:graphicFrame>
        <p:nvGraphicFramePr>
          <p:cNvPr id="22" name="Table 22" descr="The diagram illustrates a stream with a series of events mapped into snapshot windows.">
            <a:extLst>
              <a:ext uri="{FF2B5EF4-FFF2-40B4-BE49-F238E27FC236}">
                <a16:creationId xmlns:a16="http://schemas.microsoft.com/office/drawing/2014/main" id="{515C95D3-E759-E379-6F25-CB030873EC11}"/>
              </a:ext>
            </a:extLst>
          </p:cNvPr>
          <p:cNvGraphicFramePr>
            <a:graphicFrameLocks noGrp="1"/>
          </p:cNvGraphicFramePr>
          <p:nvPr>
            <p:extLst>
              <p:ext uri="{D42A27DB-BD31-4B8C-83A1-F6EECF244321}">
                <p14:modId xmlns:p14="http://schemas.microsoft.com/office/powerpoint/2010/main" val="3268813099"/>
              </p:ext>
            </p:extLst>
          </p:nvPr>
        </p:nvGraphicFramePr>
        <p:xfrm>
          <a:off x="1622067" y="3657271"/>
          <a:ext cx="9318929" cy="2101682"/>
        </p:xfrm>
        <a:graphic>
          <a:graphicData uri="http://schemas.openxmlformats.org/drawingml/2006/table">
            <a:tbl>
              <a:tblPr firstRow="1" bandRow="1">
                <a:tableStyleId>{2D5ABB26-0587-4C30-8999-92F81FD0307C}</a:tableStyleId>
              </a:tblPr>
              <a:tblGrid>
                <a:gridCol w="1370993">
                  <a:extLst>
                    <a:ext uri="{9D8B030D-6E8A-4147-A177-3AD203B41FA5}">
                      <a16:colId xmlns:a16="http://schemas.microsoft.com/office/drawing/2014/main" val="1675303320"/>
                    </a:ext>
                  </a:extLst>
                </a:gridCol>
                <a:gridCol w="441552">
                  <a:extLst>
                    <a:ext uri="{9D8B030D-6E8A-4147-A177-3AD203B41FA5}">
                      <a16:colId xmlns:a16="http://schemas.microsoft.com/office/drawing/2014/main" val="4093992495"/>
                    </a:ext>
                  </a:extLst>
                </a:gridCol>
                <a:gridCol w="441552">
                  <a:extLst>
                    <a:ext uri="{9D8B030D-6E8A-4147-A177-3AD203B41FA5}">
                      <a16:colId xmlns:a16="http://schemas.microsoft.com/office/drawing/2014/main" val="236921031"/>
                    </a:ext>
                  </a:extLst>
                </a:gridCol>
                <a:gridCol w="441552">
                  <a:extLst>
                    <a:ext uri="{9D8B030D-6E8A-4147-A177-3AD203B41FA5}">
                      <a16:colId xmlns:a16="http://schemas.microsoft.com/office/drawing/2014/main" val="2040157580"/>
                    </a:ext>
                  </a:extLst>
                </a:gridCol>
                <a:gridCol w="441552">
                  <a:extLst>
                    <a:ext uri="{9D8B030D-6E8A-4147-A177-3AD203B41FA5}">
                      <a16:colId xmlns:a16="http://schemas.microsoft.com/office/drawing/2014/main" val="214077655"/>
                    </a:ext>
                  </a:extLst>
                </a:gridCol>
                <a:gridCol w="441552">
                  <a:extLst>
                    <a:ext uri="{9D8B030D-6E8A-4147-A177-3AD203B41FA5}">
                      <a16:colId xmlns:a16="http://schemas.microsoft.com/office/drawing/2014/main" val="1828933287"/>
                    </a:ext>
                  </a:extLst>
                </a:gridCol>
                <a:gridCol w="441552">
                  <a:extLst>
                    <a:ext uri="{9D8B030D-6E8A-4147-A177-3AD203B41FA5}">
                      <a16:colId xmlns:a16="http://schemas.microsoft.com/office/drawing/2014/main" val="4265015212"/>
                    </a:ext>
                  </a:extLst>
                </a:gridCol>
                <a:gridCol w="441552">
                  <a:extLst>
                    <a:ext uri="{9D8B030D-6E8A-4147-A177-3AD203B41FA5}">
                      <a16:colId xmlns:a16="http://schemas.microsoft.com/office/drawing/2014/main" val="2348360094"/>
                    </a:ext>
                  </a:extLst>
                </a:gridCol>
                <a:gridCol w="441552">
                  <a:extLst>
                    <a:ext uri="{9D8B030D-6E8A-4147-A177-3AD203B41FA5}">
                      <a16:colId xmlns:a16="http://schemas.microsoft.com/office/drawing/2014/main" val="345360563"/>
                    </a:ext>
                  </a:extLst>
                </a:gridCol>
                <a:gridCol w="441552">
                  <a:extLst>
                    <a:ext uri="{9D8B030D-6E8A-4147-A177-3AD203B41FA5}">
                      <a16:colId xmlns:a16="http://schemas.microsoft.com/office/drawing/2014/main" val="347978085"/>
                    </a:ext>
                  </a:extLst>
                </a:gridCol>
                <a:gridCol w="441552">
                  <a:extLst>
                    <a:ext uri="{9D8B030D-6E8A-4147-A177-3AD203B41FA5}">
                      <a16:colId xmlns:a16="http://schemas.microsoft.com/office/drawing/2014/main" val="2553478931"/>
                    </a:ext>
                  </a:extLst>
                </a:gridCol>
                <a:gridCol w="441552">
                  <a:extLst>
                    <a:ext uri="{9D8B030D-6E8A-4147-A177-3AD203B41FA5}">
                      <a16:colId xmlns:a16="http://schemas.microsoft.com/office/drawing/2014/main" val="1801172885"/>
                    </a:ext>
                  </a:extLst>
                </a:gridCol>
                <a:gridCol w="441552">
                  <a:extLst>
                    <a:ext uri="{9D8B030D-6E8A-4147-A177-3AD203B41FA5}">
                      <a16:colId xmlns:a16="http://schemas.microsoft.com/office/drawing/2014/main" val="1044358995"/>
                    </a:ext>
                  </a:extLst>
                </a:gridCol>
                <a:gridCol w="441552">
                  <a:extLst>
                    <a:ext uri="{9D8B030D-6E8A-4147-A177-3AD203B41FA5}">
                      <a16:colId xmlns:a16="http://schemas.microsoft.com/office/drawing/2014/main" val="3115767786"/>
                    </a:ext>
                  </a:extLst>
                </a:gridCol>
                <a:gridCol w="441552">
                  <a:extLst>
                    <a:ext uri="{9D8B030D-6E8A-4147-A177-3AD203B41FA5}">
                      <a16:colId xmlns:a16="http://schemas.microsoft.com/office/drawing/2014/main" val="3566615832"/>
                    </a:ext>
                  </a:extLst>
                </a:gridCol>
                <a:gridCol w="441552">
                  <a:extLst>
                    <a:ext uri="{9D8B030D-6E8A-4147-A177-3AD203B41FA5}">
                      <a16:colId xmlns:a16="http://schemas.microsoft.com/office/drawing/2014/main" val="2166014559"/>
                    </a:ext>
                  </a:extLst>
                </a:gridCol>
                <a:gridCol w="441552">
                  <a:extLst>
                    <a:ext uri="{9D8B030D-6E8A-4147-A177-3AD203B41FA5}">
                      <a16:colId xmlns:a16="http://schemas.microsoft.com/office/drawing/2014/main" val="3834349797"/>
                    </a:ext>
                  </a:extLst>
                </a:gridCol>
                <a:gridCol w="441552">
                  <a:extLst>
                    <a:ext uri="{9D8B030D-6E8A-4147-A177-3AD203B41FA5}">
                      <a16:colId xmlns:a16="http://schemas.microsoft.com/office/drawing/2014/main" val="1943016065"/>
                    </a:ext>
                  </a:extLst>
                </a:gridCol>
                <a:gridCol w="441552">
                  <a:extLst>
                    <a:ext uri="{9D8B030D-6E8A-4147-A177-3AD203B41FA5}">
                      <a16:colId xmlns:a16="http://schemas.microsoft.com/office/drawing/2014/main" val="1220309576"/>
                    </a:ext>
                  </a:extLst>
                </a:gridCol>
              </a:tblGrid>
              <a:tr h="370840">
                <a:tc rowSpan="2">
                  <a:txBody>
                    <a:bodyPr/>
                    <a:lstStyle/>
                    <a:p>
                      <a:r>
                        <a:rPr lang="en-US" b="0" dirty="0">
                          <a:solidFill>
                            <a:schemeClr val="tx1"/>
                          </a:solidFill>
                        </a:rPr>
                        <a:t>Time:</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6">
                  <a:txBody>
                    <a:bodyPr/>
                    <a:lstStyle/>
                    <a:p>
                      <a:r>
                        <a:rPr lang="en-US" sz="1200" b="0" dirty="0">
                          <a:solidFill>
                            <a:schemeClr val="tx1"/>
                          </a:solidFill>
                        </a:rPr>
                        <a:t>3</a:t>
                      </a:r>
                      <a:r>
                        <a:rPr lang="en-US" sz="1200" b="0" baseline="30000" dirty="0">
                          <a:solidFill>
                            <a:schemeClr val="tx1"/>
                          </a:solidFill>
                        </a:rPr>
                        <a:t>rd</a:t>
                      </a:r>
                      <a:r>
                        <a:rPr lang="en-US" sz="1200" b="0" dirty="0">
                          <a:solidFill>
                            <a:schemeClr val="tx1"/>
                          </a:solidFill>
                        </a:rPr>
                        <a:t> Minute</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400" b="0" dirty="0">
                        <a:solidFill>
                          <a:schemeClr val="bg1">
                            <a:lumMod val="5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400" b="0" dirty="0">
                        <a:solidFill>
                          <a:schemeClr val="bg1">
                            <a:lumMod val="5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400" b="0" dirty="0">
                        <a:solidFill>
                          <a:schemeClr val="bg1">
                            <a:lumMod val="5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400" b="0" dirty="0">
                        <a:solidFill>
                          <a:schemeClr val="bg1">
                            <a:lumMod val="5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400" b="0" dirty="0">
                        <a:solidFill>
                          <a:schemeClr val="bg1">
                            <a:lumMod val="5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6">
                  <a:txBody>
                    <a:bodyPr/>
                    <a:lstStyle/>
                    <a:p>
                      <a:r>
                        <a:rPr lang="en-US" sz="1200" b="0" dirty="0">
                          <a:solidFill>
                            <a:schemeClr val="tx1"/>
                          </a:solidFill>
                        </a:rPr>
                        <a:t>2</a:t>
                      </a:r>
                      <a:r>
                        <a:rPr lang="en-US" sz="1200" b="0" baseline="30000" dirty="0">
                          <a:solidFill>
                            <a:schemeClr val="tx1"/>
                          </a:solidFill>
                        </a:rPr>
                        <a:t>nd</a:t>
                      </a:r>
                      <a:r>
                        <a:rPr lang="en-US" sz="1200" b="0" dirty="0">
                          <a:solidFill>
                            <a:schemeClr val="tx1"/>
                          </a:solidFill>
                        </a:rPr>
                        <a:t> Minute</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400" b="0" dirty="0">
                        <a:solidFill>
                          <a:schemeClr val="bg1">
                            <a:lumMod val="5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400" b="0" dirty="0">
                        <a:solidFill>
                          <a:schemeClr val="bg1">
                            <a:lumMod val="5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400" b="0" dirty="0">
                        <a:solidFill>
                          <a:schemeClr val="bg1">
                            <a:lumMod val="5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400" b="0" dirty="0">
                        <a:solidFill>
                          <a:schemeClr val="bg1">
                            <a:lumMod val="5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400" b="0" dirty="0">
                        <a:solidFill>
                          <a:schemeClr val="bg1">
                            <a:lumMod val="5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6">
                  <a:txBody>
                    <a:bodyPr/>
                    <a:lstStyle/>
                    <a:p>
                      <a:r>
                        <a:rPr lang="en-US" sz="1200" b="0" dirty="0">
                          <a:solidFill>
                            <a:schemeClr val="tx1"/>
                          </a:solidFill>
                        </a:rPr>
                        <a:t>1</a:t>
                      </a:r>
                      <a:r>
                        <a:rPr lang="en-US" sz="1200" b="0" baseline="30000" dirty="0">
                          <a:solidFill>
                            <a:schemeClr val="tx1"/>
                          </a:solidFill>
                        </a:rPr>
                        <a:t>st</a:t>
                      </a:r>
                      <a:r>
                        <a:rPr lang="en-US" sz="1200" b="0" dirty="0">
                          <a:solidFill>
                            <a:schemeClr val="tx1"/>
                          </a:solidFill>
                        </a:rPr>
                        <a:t> Minute</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400" b="0" dirty="0">
                        <a:solidFill>
                          <a:schemeClr val="bg1">
                            <a:lumMod val="5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400" b="0" dirty="0">
                        <a:solidFill>
                          <a:schemeClr val="bg1">
                            <a:lumMod val="5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400" b="0" dirty="0">
                        <a:solidFill>
                          <a:schemeClr val="bg1">
                            <a:lumMod val="5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400" b="0" dirty="0">
                        <a:solidFill>
                          <a:schemeClr val="bg1">
                            <a:lumMod val="5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400" b="0" dirty="0">
                        <a:solidFill>
                          <a:schemeClr val="bg1">
                            <a:lumMod val="5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15854218"/>
                  </a:ext>
                </a:extLst>
              </a:tr>
              <a:tr h="370840">
                <a:tc vMerge="1">
                  <a:txBody>
                    <a:bodyPr/>
                    <a:lstStyle/>
                    <a:p>
                      <a:r>
                        <a:rPr lang="en-US" b="0" dirty="0">
                          <a:solidFill>
                            <a:schemeClr val="bg1">
                              <a:lumMod val="50000"/>
                            </a:schemeClr>
                          </a:solidFill>
                        </a:rPr>
                        <a:t>Time:</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b="0" dirty="0">
                          <a:solidFill>
                            <a:schemeClr val="tx1"/>
                          </a:solidFill>
                        </a:rPr>
                        <a:t>60</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b="0" dirty="0">
                          <a:solidFill>
                            <a:schemeClr val="tx1"/>
                          </a:solidFill>
                        </a:rPr>
                        <a:t>50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b="0" dirty="0">
                          <a:solidFill>
                            <a:schemeClr val="tx1"/>
                          </a:solidFill>
                        </a:rPr>
                        <a:t>40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b="0" dirty="0">
                          <a:solidFill>
                            <a:schemeClr val="tx1"/>
                          </a:solidFill>
                        </a:rPr>
                        <a:t>30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b="0" dirty="0">
                          <a:solidFill>
                            <a:schemeClr val="tx1"/>
                          </a:solidFill>
                        </a:rPr>
                        <a:t>20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b="0" dirty="0">
                          <a:solidFill>
                            <a:schemeClr val="tx1"/>
                          </a:solidFill>
                        </a:rPr>
                        <a:t>10</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b="0" dirty="0">
                          <a:solidFill>
                            <a:schemeClr val="tx1"/>
                          </a:solidFill>
                        </a:rPr>
                        <a:t>60</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b="0" dirty="0">
                          <a:solidFill>
                            <a:schemeClr val="tx1"/>
                          </a:solidFill>
                        </a:rPr>
                        <a:t>50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b="0" dirty="0">
                          <a:solidFill>
                            <a:schemeClr val="tx1"/>
                          </a:solidFill>
                        </a:rPr>
                        <a:t>40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b="0" dirty="0">
                          <a:solidFill>
                            <a:schemeClr val="tx1"/>
                          </a:solidFill>
                        </a:rPr>
                        <a:t>30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b="0" dirty="0">
                          <a:solidFill>
                            <a:schemeClr val="tx1"/>
                          </a:solidFill>
                        </a:rPr>
                        <a:t>20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b="0" dirty="0">
                          <a:solidFill>
                            <a:schemeClr val="tx1"/>
                          </a:solidFill>
                        </a:rPr>
                        <a:t>10</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b="0" dirty="0">
                          <a:solidFill>
                            <a:schemeClr val="tx1"/>
                          </a:solidFill>
                        </a:rPr>
                        <a:t>60</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b="0" dirty="0">
                          <a:solidFill>
                            <a:schemeClr val="tx1"/>
                          </a:solidFill>
                        </a:rPr>
                        <a:t>50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b="0" dirty="0">
                          <a:solidFill>
                            <a:schemeClr val="tx1"/>
                          </a:solidFill>
                        </a:rPr>
                        <a:t>40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b="0" dirty="0">
                          <a:solidFill>
                            <a:schemeClr val="tx1"/>
                          </a:solidFill>
                        </a:rPr>
                        <a:t>30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b="0" dirty="0">
                          <a:solidFill>
                            <a:schemeClr val="tx1"/>
                          </a:solidFill>
                        </a:rPr>
                        <a:t>20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b="0" dirty="0">
                          <a:solidFill>
                            <a:schemeClr val="tx1"/>
                          </a:solidFill>
                        </a:rPr>
                        <a:t>10</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608711902"/>
                  </a:ext>
                </a:extLst>
              </a:tr>
              <a:tr h="618322">
                <a:tc>
                  <a:txBody>
                    <a:bodyPr/>
                    <a:lstStyle/>
                    <a:p>
                      <a:r>
                        <a:rPr lang="en-US" dirty="0">
                          <a:solidFill>
                            <a:schemeClr val="tx1"/>
                          </a:solidFill>
                        </a:rPr>
                        <a:t>Events:</a:t>
                      </a:r>
                    </a:p>
                  </a:txBody>
                  <a:tcPr anchor="ctr">
                    <a:lnT w="12700" cap="flat" cmpd="sng" algn="ctr">
                      <a:noFill/>
                      <a:prstDash val="solid"/>
                      <a:round/>
                      <a:headEnd type="none" w="med" len="med"/>
                      <a:tailEnd type="none" w="med" len="med"/>
                    </a:lnT>
                    <a:solidFill>
                      <a:schemeClr val="accent6"/>
                    </a:solidFill>
                  </a:tcPr>
                </a:tc>
                <a:tc>
                  <a:txBody>
                    <a:bodyPr/>
                    <a:lstStyle/>
                    <a:p>
                      <a:endParaRPr lang="en-US" dirty="0"/>
                    </a:p>
                  </a:txBody>
                  <a:tcPr>
                    <a:lnT w="12700" cap="flat" cmpd="sng" algn="ctr">
                      <a:solidFill>
                        <a:schemeClr val="tx1"/>
                      </a:solidFill>
                      <a:prstDash val="solid"/>
                      <a:round/>
                      <a:headEnd type="none" w="med" len="med"/>
                      <a:tailEnd type="none" w="med" len="med"/>
                    </a:lnT>
                    <a:solidFill>
                      <a:schemeClr val="accent6"/>
                    </a:solidFill>
                  </a:tcPr>
                </a:tc>
                <a:tc>
                  <a:txBody>
                    <a:bodyPr/>
                    <a:lstStyle/>
                    <a:p>
                      <a:endParaRPr lang="en-US"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endParaRPr lang="en-US" dirty="0"/>
                    </a:p>
                  </a:txBody>
                  <a:tcPr>
                    <a:lnT w="12700" cap="flat" cmpd="sng" algn="ctr">
                      <a:solidFill>
                        <a:schemeClr val="tx1"/>
                      </a:solidFill>
                      <a:prstDash val="solid"/>
                      <a:round/>
                      <a:headEnd type="none" w="med" len="med"/>
                      <a:tailEnd type="none" w="med" len="med"/>
                    </a:lnT>
                    <a:solidFill>
                      <a:schemeClr val="accent6"/>
                    </a:solidFill>
                  </a:tcPr>
                </a:tc>
                <a:tc>
                  <a:txBody>
                    <a:bodyPr/>
                    <a:lstStyle/>
                    <a:p>
                      <a:endParaRPr lang="en-US" dirty="0"/>
                    </a:p>
                  </a:txBody>
                  <a:tcPr>
                    <a:lnT w="12700" cap="flat" cmpd="sng" algn="ctr">
                      <a:solidFill>
                        <a:schemeClr val="tx1"/>
                      </a:solidFill>
                      <a:prstDash val="solid"/>
                      <a:round/>
                      <a:headEnd type="none" w="med" len="med"/>
                      <a:tailEnd type="none" w="med" len="med"/>
                    </a:lnT>
                    <a:solidFill>
                      <a:schemeClr val="accent6"/>
                    </a:solidFill>
                  </a:tcPr>
                </a:tc>
                <a:tc>
                  <a:txBody>
                    <a:bodyPr/>
                    <a:lstStyle/>
                    <a:p>
                      <a:endParaRPr lang="en-US" dirty="0"/>
                    </a:p>
                  </a:txBody>
                  <a:tcPr>
                    <a:lnT w="12700" cap="flat" cmpd="sng" algn="ctr">
                      <a:solidFill>
                        <a:schemeClr val="tx1"/>
                      </a:solidFill>
                      <a:prstDash val="solid"/>
                      <a:round/>
                      <a:headEnd type="none" w="med" len="med"/>
                      <a:tailEnd type="none" w="med" len="med"/>
                    </a:lnT>
                    <a:solidFill>
                      <a:schemeClr val="accent6"/>
                    </a:solidFill>
                  </a:tcPr>
                </a:tc>
                <a:tc>
                  <a:txBody>
                    <a:bodyPr/>
                    <a:lstStyle/>
                    <a:p>
                      <a:endParaRPr lang="en-US" dirty="0"/>
                    </a:p>
                  </a:txBody>
                  <a:tcPr>
                    <a:lnT w="12700" cap="flat" cmpd="sng" algn="ctr">
                      <a:solidFill>
                        <a:schemeClr val="tx1"/>
                      </a:solidFill>
                      <a:prstDash val="solid"/>
                      <a:round/>
                      <a:headEnd type="none" w="med" len="med"/>
                      <a:tailEnd type="none" w="med" len="med"/>
                    </a:lnT>
                    <a:solidFill>
                      <a:schemeClr val="accent6"/>
                    </a:solidFill>
                  </a:tcPr>
                </a:tc>
                <a:tc>
                  <a:txBody>
                    <a:bodyPr/>
                    <a:lstStyle/>
                    <a:p>
                      <a:endParaRPr lang="en-US" dirty="0"/>
                    </a:p>
                  </a:txBody>
                  <a:tcPr>
                    <a:lnT w="12700" cap="flat" cmpd="sng" algn="ctr">
                      <a:solidFill>
                        <a:schemeClr val="tx1"/>
                      </a:solidFill>
                      <a:prstDash val="solid"/>
                      <a:round/>
                      <a:headEnd type="none" w="med" len="med"/>
                      <a:tailEnd type="none" w="med" len="med"/>
                    </a:lnT>
                    <a:solidFill>
                      <a:schemeClr val="accent6"/>
                    </a:solidFill>
                  </a:tcPr>
                </a:tc>
                <a:tc>
                  <a:txBody>
                    <a:bodyPr/>
                    <a:lstStyle/>
                    <a:p>
                      <a:endParaRPr lang="en-US"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endParaRPr lang="en-US" dirty="0"/>
                    </a:p>
                  </a:txBody>
                  <a:tcPr>
                    <a:lnT w="12700" cap="flat" cmpd="sng" algn="ctr">
                      <a:solidFill>
                        <a:schemeClr val="tx1"/>
                      </a:solidFill>
                      <a:prstDash val="solid"/>
                      <a:round/>
                      <a:headEnd type="none" w="med" len="med"/>
                      <a:tailEnd type="none" w="med" len="med"/>
                    </a:lnT>
                    <a:solidFill>
                      <a:schemeClr val="accent6"/>
                    </a:solidFill>
                  </a:tcPr>
                </a:tc>
                <a:tc>
                  <a:txBody>
                    <a:bodyPr/>
                    <a:lstStyle/>
                    <a:p>
                      <a:endParaRPr lang="en-US" dirty="0"/>
                    </a:p>
                  </a:txBody>
                  <a:tcPr>
                    <a:lnT w="12700" cap="flat" cmpd="sng" algn="ctr">
                      <a:solidFill>
                        <a:schemeClr val="tx1"/>
                      </a:solidFill>
                      <a:prstDash val="solid"/>
                      <a:round/>
                      <a:headEnd type="none" w="med" len="med"/>
                      <a:tailEnd type="none" w="med" len="med"/>
                    </a:lnT>
                    <a:solidFill>
                      <a:schemeClr val="accent6"/>
                    </a:solidFill>
                  </a:tcPr>
                </a:tc>
                <a:tc>
                  <a:txBody>
                    <a:bodyPr/>
                    <a:lstStyle/>
                    <a:p>
                      <a:endParaRPr lang="en-US" dirty="0"/>
                    </a:p>
                  </a:txBody>
                  <a:tcPr>
                    <a:lnT w="12700" cap="flat" cmpd="sng" algn="ctr">
                      <a:solidFill>
                        <a:schemeClr val="tx1"/>
                      </a:solidFill>
                      <a:prstDash val="solid"/>
                      <a:round/>
                      <a:headEnd type="none" w="med" len="med"/>
                      <a:tailEnd type="none" w="med" len="med"/>
                    </a:lnT>
                    <a:solidFill>
                      <a:schemeClr val="accent6"/>
                    </a:solidFill>
                  </a:tcPr>
                </a:tc>
                <a:tc>
                  <a:txBody>
                    <a:bodyPr/>
                    <a:lstStyle/>
                    <a:p>
                      <a:endParaRPr lang="en-US"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endParaRPr lang="en-US" dirty="0"/>
                    </a:p>
                  </a:txBody>
                  <a:tcP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accent6"/>
                    </a:solidFill>
                  </a:tcPr>
                </a:tc>
                <a:tc>
                  <a:txBody>
                    <a:bodyPr/>
                    <a:lstStyle/>
                    <a:p>
                      <a:endParaRPr lang="en-US" dirty="0"/>
                    </a:p>
                  </a:txBody>
                  <a:tcP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accent6"/>
                    </a:solidFill>
                  </a:tcPr>
                </a:tc>
                <a:tc>
                  <a:txBody>
                    <a:bodyPr/>
                    <a:lstStyle/>
                    <a:p>
                      <a:endParaRPr lang="en-US" dirty="0"/>
                    </a:p>
                  </a:txBody>
                  <a:tcP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accent6"/>
                    </a:solidFill>
                  </a:tcPr>
                </a:tc>
                <a:tc>
                  <a:txBody>
                    <a:bodyPr/>
                    <a:lstStyle/>
                    <a:p>
                      <a:endParaRPr lang="en-US"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endParaRPr lang="en-US" dirty="0"/>
                    </a:p>
                  </a:txBody>
                  <a:tcP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accent6"/>
                    </a:solidFill>
                  </a:tcPr>
                </a:tc>
                <a:tc>
                  <a:txBody>
                    <a:bodyPr/>
                    <a:lstStyle/>
                    <a:p>
                      <a:endParaRPr lang="en-US" dirty="0"/>
                    </a:p>
                  </a:txBody>
                  <a:tcP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accent6"/>
                    </a:solidFill>
                  </a:tcPr>
                </a:tc>
                <a:extLst>
                  <a:ext uri="{0D108BD9-81ED-4DB2-BD59-A6C34878D82A}">
                    <a16:rowId xmlns:a16="http://schemas.microsoft.com/office/drawing/2014/main" val="4029089339"/>
                  </a:ext>
                </a:extLst>
              </a:tr>
              <a:tr h="370840">
                <a:tc>
                  <a:txBody>
                    <a:bodyPr/>
                    <a:lstStyle/>
                    <a:p>
                      <a:r>
                        <a:rPr lang="en-US" dirty="0">
                          <a:solidFill>
                            <a:schemeClr val="tx1"/>
                          </a:solidFill>
                        </a:rPr>
                        <a:t>Windows:</a:t>
                      </a:r>
                    </a:p>
                  </a:txBody>
                  <a:tcPr/>
                </a:tc>
                <a:tc>
                  <a:txBody>
                    <a:bodyPr/>
                    <a:lstStyle/>
                    <a:p>
                      <a:pPr marL="0" marR="0" lvl="0" indent="0" algn="ctr" defTabSz="914367" rtl="0" eaLnBrk="1" fontAlgn="auto" latinLnBrk="0" hangingPunct="1">
                        <a:lnSpc>
                          <a:spcPct val="100000"/>
                        </a:lnSpc>
                        <a:spcBef>
                          <a:spcPts val="0"/>
                        </a:spcBef>
                        <a:spcAft>
                          <a:spcPts val="0"/>
                        </a:spcAft>
                        <a:buClrTx/>
                        <a:buSzTx/>
                        <a:buFontTx/>
                        <a:buNone/>
                        <a:tabLst/>
                        <a:defRPr/>
                      </a:pPr>
                      <a:endParaRPr lang="en-US" sz="1400" dirty="0">
                        <a:solidFill>
                          <a:schemeClr val="bg1">
                            <a:lumMod val="50000"/>
                          </a:schemeClr>
                        </a:solidFill>
                      </a:endParaRPr>
                    </a:p>
                  </a:txBody>
                  <a:tcPr anchor="ctr">
                    <a:lnR w="12700" cap="flat" cmpd="sng" algn="ctr">
                      <a:solidFill>
                        <a:schemeClr val="tx1"/>
                      </a:solidFill>
                      <a:prstDash val="solid"/>
                      <a:round/>
                      <a:headEnd type="none" w="med" len="med"/>
                      <a:tailEnd type="none" w="med" len="med"/>
                    </a:lnR>
                    <a:lnTlToBr w="12700" cmpd="sng">
                      <a:noFill/>
                      <a:prstDash val="solid"/>
                    </a:lnTlToBr>
                    <a:lnBlToTr w="12700" cmpd="sng">
                      <a:noFill/>
                      <a:prstDash val="solid"/>
                    </a:lnBlToTr>
                    <a:noFill/>
                  </a:tcPr>
                </a:tc>
                <a:tc>
                  <a:txBody>
                    <a:bodyPr/>
                    <a:lstStyle/>
                    <a:p>
                      <a:pPr marL="0" marR="0" lvl="0" indent="0" algn="ctr" defTabSz="914367" rtl="0" eaLnBrk="1" fontAlgn="auto" latinLnBrk="0" hangingPunct="1">
                        <a:lnSpc>
                          <a:spcPct val="100000"/>
                        </a:lnSpc>
                        <a:spcBef>
                          <a:spcPts val="0"/>
                        </a:spcBef>
                        <a:spcAft>
                          <a:spcPts val="0"/>
                        </a:spcAft>
                        <a:buClrTx/>
                        <a:buSzTx/>
                        <a:buFontTx/>
                        <a:buNone/>
                        <a:tabLst/>
                        <a:defRPr/>
                      </a:pPr>
                      <a:endParaRPr lang="en-US" sz="1400" dirty="0">
                        <a:solidFill>
                          <a:schemeClr val="bg1">
                            <a:lumMod val="50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4BCBEE"/>
                    </a:solidFill>
                  </a:tcPr>
                </a:tc>
                <a:tc>
                  <a:txBody>
                    <a:bodyPr/>
                    <a:lstStyle/>
                    <a:p>
                      <a:pPr marL="0" marR="0" lvl="0" indent="0" algn="ctr" defTabSz="914367" rtl="0" eaLnBrk="1" fontAlgn="auto" latinLnBrk="0" hangingPunct="1">
                        <a:lnSpc>
                          <a:spcPct val="100000"/>
                        </a:lnSpc>
                        <a:spcBef>
                          <a:spcPts val="0"/>
                        </a:spcBef>
                        <a:spcAft>
                          <a:spcPts val="0"/>
                        </a:spcAft>
                        <a:buClrTx/>
                        <a:buSzTx/>
                        <a:buFontTx/>
                        <a:buNone/>
                        <a:tabLst/>
                        <a:defRPr/>
                      </a:pPr>
                      <a:endParaRPr lang="en-US" sz="1400" dirty="0">
                        <a:solidFill>
                          <a:schemeClr val="bg1">
                            <a:lumMod val="50000"/>
                          </a:schemeClr>
                        </a:solidFill>
                      </a:endParaRP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lToBr w="12700" cmpd="sng">
                      <a:noFill/>
                      <a:prstDash val="solid"/>
                    </a:lnTlToBr>
                    <a:lnBlToTr w="12700" cmpd="sng">
                      <a:noFill/>
                      <a:prstDash val="solid"/>
                    </a:lnBlToTr>
                    <a:noFill/>
                  </a:tcPr>
                </a:tc>
                <a:tc>
                  <a:txBody>
                    <a:bodyPr/>
                    <a:lstStyle/>
                    <a:p>
                      <a:pPr marL="0" marR="0" lvl="0" indent="0" algn="ctr" defTabSz="914367" rtl="0" eaLnBrk="1" fontAlgn="auto" latinLnBrk="0" hangingPunct="1">
                        <a:lnSpc>
                          <a:spcPct val="100000"/>
                        </a:lnSpc>
                        <a:spcBef>
                          <a:spcPts val="0"/>
                        </a:spcBef>
                        <a:spcAft>
                          <a:spcPts val="0"/>
                        </a:spcAft>
                        <a:buClrTx/>
                        <a:buSzTx/>
                        <a:buFontTx/>
                        <a:buNone/>
                        <a:tabLst/>
                        <a:defRPr/>
                      </a:pPr>
                      <a:endParaRPr lang="en-US" sz="1400" dirty="0">
                        <a:solidFill>
                          <a:schemeClr val="bg1">
                            <a:lumMod val="50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lToBr w="12700" cmpd="sng">
                      <a:noFill/>
                      <a:prstDash val="solid"/>
                    </a:lnTlToBr>
                    <a:lnBlToTr w="12700" cmpd="sng">
                      <a:noFill/>
                      <a:prstDash val="solid"/>
                    </a:lnBlToTr>
                    <a:noFill/>
                  </a:tcPr>
                </a:tc>
                <a:tc>
                  <a:txBody>
                    <a:bodyPr/>
                    <a:lstStyle/>
                    <a:p>
                      <a:pPr algn="ctr"/>
                      <a:endParaRPr lang="en-US" sz="1400" dirty="0">
                        <a:solidFill>
                          <a:schemeClr val="bg1">
                            <a:lumMod val="50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lToBr w="12700" cmpd="sng">
                      <a:noFill/>
                      <a:prstDash val="solid"/>
                    </a:lnTlToBr>
                    <a:lnBlToTr w="12700" cmpd="sng">
                      <a:noFill/>
                      <a:prstDash val="solid"/>
                    </a:lnBlToTr>
                    <a:noFill/>
                  </a:tcPr>
                </a:tc>
                <a:tc>
                  <a:txBody>
                    <a:bodyPr/>
                    <a:lstStyle/>
                    <a:p>
                      <a:pPr algn="ctr"/>
                      <a:endParaRPr lang="en-US" sz="1400" dirty="0">
                        <a:solidFill>
                          <a:schemeClr val="bg1">
                            <a:lumMod val="50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lToBr w="12700" cmpd="sng">
                      <a:noFill/>
                      <a:prstDash val="solid"/>
                    </a:lnTlToBr>
                    <a:lnBlToTr w="12700" cmpd="sng">
                      <a:noFill/>
                      <a:prstDash val="solid"/>
                    </a:lnBlToTr>
                    <a:noFill/>
                  </a:tcPr>
                </a:tc>
                <a:tc>
                  <a:txBody>
                    <a:bodyPr/>
                    <a:lstStyle/>
                    <a:p>
                      <a:pPr algn="ctr"/>
                      <a:endParaRPr lang="en-US" sz="1400" dirty="0">
                        <a:solidFill>
                          <a:schemeClr val="bg1">
                            <a:lumMod val="50000"/>
                          </a:schemeClr>
                        </a:solidFill>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noFill/>
                  </a:tcPr>
                </a:tc>
                <a:tc>
                  <a:txBody>
                    <a:bodyPr/>
                    <a:lstStyle/>
                    <a:p>
                      <a:pPr algn="ctr"/>
                      <a:endParaRPr lang="en-US" sz="1400" dirty="0">
                        <a:solidFill>
                          <a:schemeClr val="bg1">
                            <a:lumMod val="50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BCBEE"/>
                    </a:solidFill>
                  </a:tcPr>
                </a:tc>
                <a:tc>
                  <a:txBody>
                    <a:bodyPr/>
                    <a:lstStyle/>
                    <a:p>
                      <a:pPr algn="ctr"/>
                      <a:endParaRPr lang="en-US" sz="1400" dirty="0">
                        <a:solidFill>
                          <a:schemeClr val="bg1">
                            <a:lumMod val="50000"/>
                          </a:schemeClr>
                        </a:solidFill>
                      </a:endParaRPr>
                    </a:p>
                  </a:txBody>
                  <a:tcPr anchor="ctr">
                    <a:lnL w="12700" cap="flat" cmpd="sng" algn="ctr">
                      <a:solidFill>
                        <a:schemeClr val="tx1"/>
                      </a:solidFill>
                      <a:prstDash val="solid"/>
                      <a:round/>
                      <a:headEnd type="none" w="med" len="med"/>
                      <a:tailEnd type="none" w="med" len="med"/>
                    </a:lnL>
                    <a:noFill/>
                  </a:tcPr>
                </a:tc>
                <a:tc>
                  <a:txBody>
                    <a:bodyPr/>
                    <a:lstStyle/>
                    <a:p>
                      <a:pPr algn="ctr"/>
                      <a:endParaRPr lang="en-US" sz="1400" dirty="0">
                        <a:solidFill>
                          <a:schemeClr val="bg1">
                            <a:lumMod val="50000"/>
                          </a:schemeClr>
                        </a:solidFill>
                      </a:endParaRPr>
                    </a:p>
                  </a:txBody>
                  <a:tcPr anchor="ctr">
                    <a:noFill/>
                  </a:tcPr>
                </a:tc>
                <a:tc>
                  <a:txBody>
                    <a:bodyPr/>
                    <a:lstStyle/>
                    <a:p>
                      <a:pPr algn="ctr"/>
                      <a:endParaRPr lang="en-US" sz="1400" dirty="0">
                        <a:solidFill>
                          <a:schemeClr val="bg1">
                            <a:lumMod val="50000"/>
                          </a:schemeClr>
                        </a:solidFill>
                      </a:endParaRPr>
                    </a:p>
                  </a:txBody>
                  <a:tcPr anchor="ctr">
                    <a:lnR w="12700" cap="flat" cmpd="sng" algn="ctr">
                      <a:solidFill>
                        <a:schemeClr val="tx1"/>
                      </a:solidFill>
                      <a:prstDash val="solid"/>
                      <a:round/>
                      <a:headEnd type="none" w="med" len="med"/>
                      <a:tailEnd type="none" w="med" len="med"/>
                    </a:lnR>
                    <a:noFill/>
                  </a:tcPr>
                </a:tc>
                <a:tc>
                  <a:txBody>
                    <a:bodyPr/>
                    <a:lstStyle/>
                    <a:p>
                      <a:pPr algn="ctr"/>
                      <a:endParaRPr lang="en-US" sz="1400" dirty="0">
                        <a:solidFill>
                          <a:schemeClr val="bg1">
                            <a:lumMod val="50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4BCBEE"/>
                    </a:solidFill>
                  </a:tcPr>
                </a:tc>
                <a:tc>
                  <a:txBody>
                    <a:bodyPr/>
                    <a:lstStyle/>
                    <a:p>
                      <a:pPr algn="ctr"/>
                      <a:endParaRPr lang="en-US" sz="1400" dirty="0">
                        <a:solidFill>
                          <a:schemeClr val="bg1">
                            <a:lumMod val="50000"/>
                          </a:schemeClr>
                        </a:solidFill>
                      </a:endParaRPr>
                    </a:p>
                  </a:txBody>
                  <a:tcPr anchor="ctr">
                    <a:lnL w="12700" cap="flat" cmpd="sng" algn="ctr">
                      <a:solidFill>
                        <a:schemeClr val="tx1"/>
                      </a:solidFill>
                      <a:prstDash val="solid"/>
                      <a:round/>
                      <a:headEnd type="none" w="med" len="med"/>
                      <a:tailEnd type="none" w="med" len="med"/>
                    </a:lnL>
                    <a:lnT>
                      <a:noFill/>
                    </a:lnT>
                    <a:lnB>
                      <a:noFill/>
                    </a:lnB>
                    <a:noFill/>
                  </a:tcPr>
                </a:tc>
                <a:tc>
                  <a:txBody>
                    <a:bodyPr/>
                    <a:lstStyle/>
                    <a:p>
                      <a:pPr algn="ctr"/>
                      <a:endParaRPr lang="en-US" sz="1400" dirty="0">
                        <a:solidFill>
                          <a:schemeClr val="bg1">
                            <a:lumMod val="50000"/>
                          </a:schemeClr>
                        </a:solidFill>
                      </a:endParaRPr>
                    </a:p>
                  </a:txBody>
                  <a:tcPr anchor="ctr">
                    <a:lnR>
                      <a:noFill/>
                    </a:lnR>
                    <a:lnT>
                      <a:noFill/>
                    </a:lnT>
                    <a:lnB>
                      <a:noFill/>
                    </a:lnB>
                    <a:noFill/>
                  </a:tcPr>
                </a:tc>
                <a:tc>
                  <a:txBody>
                    <a:bodyPr/>
                    <a:lstStyle/>
                    <a:p>
                      <a:pPr algn="ctr"/>
                      <a:endParaRPr lang="en-US" sz="1400" dirty="0">
                        <a:solidFill>
                          <a:schemeClr val="bg1">
                            <a:lumMod val="50000"/>
                          </a:schemeClr>
                        </a:solidFill>
                      </a:endParaRPr>
                    </a:p>
                  </a:txBody>
                  <a:tcPr anchor="ctr">
                    <a:lnL>
                      <a:noFill/>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solidFill>
                          <a:schemeClr val="bg1">
                            <a:lumMod val="50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4BCBEE"/>
                    </a:solidFill>
                  </a:tcPr>
                </a:tc>
                <a:tc>
                  <a:txBody>
                    <a:bodyPr/>
                    <a:lstStyle/>
                    <a:p>
                      <a:pPr algn="ctr"/>
                      <a:endParaRPr lang="en-US" sz="1400" dirty="0">
                        <a:solidFill>
                          <a:schemeClr val="bg1">
                            <a:lumMod val="50000"/>
                          </a:schemeClr>
                        </a:solidFill>
                      </a:endParaRPr>
                    </a:p>
                  </a:txBody>
                  <a:tcPr anchor="ctr">
                    <a:lnL w="12700" cap="flat" cmpd="sng" algn="ctr">
                      <a:solidFill>
                        <a:schemeClr val="tx1"/>
                      </a:solidFill>
                      <a:prstDash val="solid"/>
                      <a:round/>
                      <a:headEnd type="none" w="med" len="med"/>
                      <a:tailEnd type="none" w="med" len="med"/>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a:txBody>
                    <a:bodyPr/>
                    <a:lstStyle/>
                    <a:p>
                      <a:pPr algn="ctr"/>
                      <a:endParaRPr lang="en-US" sz="1400" dirty="0">
                        <a:solidFill>
                          <a:schemeClr val="bg1">
                            <a:lumMod val="50000"/>
                          </a:schemeClr>
                        </a:solidFill>
                      </a:endParaRPr>
                    </a:p>
                  </a:txBody>
                  <a:tcPr anchor="ctr">
                    <a:lnL>
                      <a:noFill/>
                    </a:lnL>
                    <a:lnR>
                      <a:noFill/>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3728661273"/>
                  </a:ext>
                </a:extLst>
              </a:tr>
              <a:tr h="370840">
                <a:tc>
                  <a:txBody>
                    <a:bodyPr/>
                    <a:lstStyle/>
                    <a:p>
                      <a:endParaRPr lang="en-US" dirty="0">
                        <a:solidFill>
                          <a:schemeClr val="tx1"/>
                        </a:solidFill>
                      </a:endParaRPr>
                    </a:p>
                  </a:txBody>
                  <a:tcPr/>
                </a:tc>
                <a:tc gridSpan="3">
                  <a:txBody>
                    <a:bodyPr/>
                    <a:lstStyle/>
                    <a:p>
                      <a:pPr marL="0" marR="0" lvl="0" indent="0" algn="ctr" defTabSz="914367" rtl="0" eaLnBrk="1" fontAlgn="auto" latinLnBrk="0" hangingPunct="1">
                        <a:lnSpc>
                          <a:spcPct val="100000"/>
                        </a:lnSpc>
                        <a:spcBef>
                          <a:spcPts val="0"/>
                        </a:spcBef>
                        <a:spcAft>
                          <a:spcPts val="0"/>
                        </a:spcAft>
                        <a:buClrTx/>
                        <a:buSzTx/>
                        <a:buFontTx/>
                        <a:buNone/>
                        <a:tabLst/>
                        <a:defRPr/>
                      </a:pPr>
                      <a:r>
                        <a:rPr lang="en-US" sz="1200" dirty="0">
                          <a:solidFill>
                            <a:schemeClr val="tx1"/>
                          </a:solidFill>
                        </a:rPr>
                        <a:t>MaxReading: 3.4</a:t>
                      </a:r>
                    </a:p>
                  </a:txBody>
                  <a:tcPr anchor="ctr">
                    <a:lnR w="12700" cap="flat" cmpd="sng" algn="ctr">
                      <a:noFill/>
                      <a:prstDash val="solid"/>
                      <a:round/>
                      <a:headEnd type="none" w="med" len="med"/>
                      <a:tailEnd type="none" w="med" len="med"/>
                    </a:lnR>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0" marR="0" lvl="0" indent="0" algn="ctr" defTabSz="914367" rtl="0" eaLnBrk="1" fontAlgn="auto" latinLnBrk="0" hangingPunct="1">
                        <a:lnSpc>
                          <a:spcPct val="100000"/>
                        </a:lnSpc>
                        <a:spcBef>
                          <a:spcPts val="0"/>
                        </a:spcBef>
                        <a:spcAft>
                          <a:spcPts val="0"/>
                        </a:spcAft>
                        <a:buClrTx/>
                        <a:buSzTx/>
                        <a:buFontTx/>
                        <a:buNone/>
                        <a:tabLst/>
                        <a:defRPr/>
                      </a:pPr>
                      <a:endParaRPr lang="en-US" sz="1400" dirty="0">
                        <a:solidFill>
                          <a:schemeClr val="bg1">
                            <a:lumMod val="50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0" marR="0" lvl="0" indent="0" algn="ctr" defTabSz="914367" rtl="0" eaLnBrk="1" fontAlgn="auto" latinLnBrk="0" hangingPunct="1">
                        <a:lnSpc>
                          <a:spcPct val="100000"/>
                        </a:lnSpc>
                        <a:spcBef>
                          <a:spcPts val="0"/>
                        </a:spcBef>
                        <a:spcAft>
                          <a:spcPts val="0"/>
                        </a:spcAft>
                        <a:buClrTx/>
                        <a:buSzTx/>
                        <a:buFontTx/>
                        <a:buNone/>
                        <a:tabLst/>
                        <a:defRPr/>
                      </a:pPr>
                      <a:endParaRPr lang="en-US" sz="1400" dirty="0">
                        <a:solidFill>
                          <a:schemeClr val="bg1">
                            <a:lumMod val="50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367" rtl="0" eaLnBrk="1" fontAlgn="auto" latinLnBrk="0" hangingPunct="1">
                        <a:lnSpc>
                          <a:spcPct val="100000"/>
                        </a:lnSpc>
                        <a:spcBef>
                          <a:spcPts val="0"/>
                        </a:spcBef>
                        <a:spcAft>
                          <a:spcPts val="0"/>
                        </a:spcAft>
                        <a:buClrTx/>
                        <a:buSzTx/>
                        <a:buFontTx/>
                        <a:buNone/>
                        <a:tabLst/>
                        <a:defRPr/>
                      </a:pPr>
                      <a:endParaRPr lang="en-US" sz="1400" dirty="0">
                        <a:solidFill>
                          <a:schemeClr val="tx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400" dirty="0">
                        <a:solidFill>
                          <a:schemeClr val="tx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400" dirty="0">
                        <a:solidFill>
                          <a:schemeClr val="tx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gridSpan="3">
                  <a:txBody>
                    <a:bodyPr/>
                    <a:lstStyle/>
                    <a:p>
                      <a:pPr marL="0" marR="0" lvl="0" indent="0" algn="ctr" defTabSz="914367"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tx1"/>
                          </a:solidFill>
                          <a:effectLst/>
                          <a:uLnTx/>
                          <a:uFillTx/>
                          <a:latin typeface="+mn-lt"/>
                          <a:ea typeface="+mn-ea"/>
                          <a:cs typeface="+mn-cs"/>
                        </a:rPr>
                        <a:t>MaxReading: 2.9</a:t>
                      </a:r>
                    </a:p>
                  </a:txBody>
                  <a:tcPr anchor="ctr">
                    <a:lnL w="12700" cap="flat" cmpd="sng" algn="ctr">
                      <a:noFill/>
                      <a:prstDash val="solid"/>
                      <a:round/>
                      <a:headEnd type="none" w="med" len="med"/>
                      <a:tailEnd type="none" w="med" len="med"/>
                    </a:lnL>
                    <a:noFill/>
                  </a:tcPr>
                </a:tc>
                <a:tc hMerge="1">
                  <a:txBody>
                    <a:bodyPr/>
                    <a:lstStyle/>
                    <a:p>
                      <a:pPr algn="ctr"/>
                      <a:endParaRPr lang="en-US" sz="1400" dirty="0">
                        <a:solidFill>
                          <a:schemeClr val="bg1">
                            <a:lumMod val="50000"/>
                          </a:schemeClr>
                        </a:solidFill>
                      </a:endParaRPr>
                    </a:p>
                  </a:txBody>
                  <a:tcPr anchor="ctr">
                    <a:lnT w="12700" cap="flat" cmpd="sng" algn="ctr">
                      <a:solidFill>
                        <a:schemeClr val="tx1"/>
                      </a:solidFill>
                      <a:prstDash val="solid"/>
                      <a:round/>
                      <a:headEnd type="none" w="med" len="med"/>
                      <a:tailEnd type="none" w="med" len="med"/>
                    </a:lnT>
                    <a:noFill/>
                  </a:tcPr>
                </a:tc>
                <a:tc hMerge="1">
                  <a:txBody>
                    <a:bodyPr/>
                    <a:lstStyle/>
                    <a:p>
                      <a:pPr algn="ctr"/>
                      <a:endParaRPr lang="en-US" sz="1400" dirty="0">
                        <a:solidFill>
                          <a:schemeClr val="bg1">
                            <a:lumMod val="50000"/>
                          </a:schemeClr>
                        </a:solidFill>
                      </a:endParaRPr>
                    </a:p>
                  </a:txBody>
                  <a:tcPr anchor="ctr">
                    <a:noFill/>
                  </a:tcPr>
                </a:tc>
                <a:tc>
                  <a:txBody>
                    <a:bodyPr/>
                    <a:lstStyle/>
                    <a:p>
                      <a:pPr algn="ctr"/>
                      <a:endParaRPr lang="en-US" sz="1400" dirty="0">
                        <a:solidFill>
                          <a:schemeClr val="tx1"/>
                        </a:solidFill>
                      </a:endParaRPr>
                    </a:p>
                  </a:txBody>
                  <a:tcPr anchor="ctr">
                    <a:noFill/>
                  </a:tcPr>
                </a:tc>
                <a:tc gridSpan="3">
                  <a:txBody>
                    <a:bodyPr/>
                    <a:lstStyle/>
                    <a:p>
                      <a:pPr marL="0" marR="0" lvl="0" indent="0" algn="ctr" defTabSz="914367"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dirty="0">
                          <a:ln>
                            <a:noFill/>
                          </a:ln>
                          <a:solidFill>
                            <a:schemeClr val="tx1"/>
                          </a:solidFill>
                          <a:effectLst/>
                          <a:uLnTx/>
                          <a:uFillTx/>
                          <a:latin typeface="+mn-lt"/>
                          <a:ea typeface="+mn-ea"/>
                          <a:cs typeface="+mn-cs"/>
                        </a:rPr>
                        <a:t>MaxReading: 3.1</a:t>
                      </a:r>
                    </a:p>
                  </a:txBody>
                  <a:tcPr anchor="ctr">
                    <a:noFill/>
                  </a:tcPr>
                </a:tc>
                <a:tc hMerge="1">
                  <a:txBody>
                    <a:bodyPr/>
                    <a:lstStyle/>
                    <a:p>
                      <a:pPr algn="ctr"/>
                      <a:endParaRPr lang="en-US" sz="1400" dirty="0">
                        <a:solidFill>
                          <a:schemeClr val="bg1">
                            <a:lumMod val="50000"/>
                          </a:schemeClr>
                        </a:solidFill>
                      </a:endParaRPr>
                    </a:p>
                  </a:txBody>
                  <a:tcPr anchor="ctr">
                    <a:lnT w="12700" cap="flat" cmpd="sng" algn="ctr">
                      <a:solidFill>
                        <a:schemeClr val="tx1"/>
                      </a:solidFill>
                      <a:prstDash val="solid"/>
                      <a:round/>
                      <a:headEnd type="none" w="med" len="med"/>
                      <a:tailEnd type="none" w="med" len="med"/>
                    </a:lnT>
                    <a:noFill/>
                  </a:tcPr>
                </a:tc>
                <a:tc hMerge="1">
                  <a:txBody>
                    <a:bodyPr/>
                    <a:lstStyle/>
                    <a:p>
                      <a:pPr algn="ctr"/>
                      <a:endParaRPr lang="en-US" sz="1400" dirty="0">
                        <a:solidFill>
                          <a:schemeClr val="bg1">
                            <a:lumMod val="50000"/>
                          </a:schemeClr>
                        </a:solidFill>
                      </a:endParaRPr>
                    </a:p>
                  </a:txBody>
                  <a:tcPr anchor="ctr">
                    <a:lnT>
                      <a:noFill/>
                    </a:lnT>
                    <a:noFill/>
                  </a:tcPr>
                </a:tc>
                <a:tc>
                  <a:txBody>
                    <a:bodyPr/>
                    <a:lstStyle/>
                    <a:p>
                      <a:pPr algn="ctr"/>
                      <a:endParaRPr lang="en-US" sz="1400" dirty="0">
                        <a:solidFill>
                          <a:schemeClr val="tx1"/>
                        </a:solidFill>
                      </a:endParaRPr>
                    </a:p>
                  </a:txBody>
                  <a:tcPr anchor="ctr">
                    <a:lnR>
                      <a:noFill/>
                    </a:lnR>
                    <a:lnT>
                      <a:noFill/>
                    </a:lnT>
                    <a:noFill/>
                  </a:tcPr>
                </a:tc>
                <a:tc gridSpan="3">
                  <a:txBody>
                    <a:bodyPr/>
                    <a:lstStyle/>
                    <a:p>
                      <a:pPr algn="ctr"/>
                      <a:r>
                        <a:rPr kumimoji="0" lang="en-US" sz="1200" b="0" i="0" u="none" strike="noStrike" kern="1200" cap="none" spc="0" normalizeH="0" baseline="0" noProof="0" dirty="0">
                          <a:ln>
                            <a:noFill/>
                          </a:ln>
                          <a:solidFill>
                            <a:schemeClr val="tx1"/>
                          </a:solidFill>
                          <a:effectLst/>
                          <a:uLnTx/>
                          <a:uFillTx/>
                          <a:latin typeface="+mn-lt"/>
                          <a:ea typeface="+mn-ea"/>
                          <a:cs typeface="+mn-cs"/>
                        </a:rPr>
                        <a:t>MaxReading: 3.1</a:t>
                      </a:r>
                      <a:endParaRPr lang="en-US" sz="1400" dirty="0">
                        <a:solidFill>
                          <a:schemeClr val="tx1"/>
                        </a:solidFill>
                      </a:endParaRPr>
                    </a:p>
                  </a:txBody>
                  <a:tcPr anchor="ctr">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hMerge="1">
                  <a:txBody>
                    <a:bodyPr/>
                    <a:lstStyle/>
                    <a:p>
                      <a:pPr algn="ctr"/>
                      <a:endParaRPr lang="en-US" sz="1400" dirty="0">
                        <a:solidFill>
                          <a:schemeClr val="bg1">
                            <a:lumMod val="50000"/>
                          </a:schemeClr>
                        </a:solidFill>
                      </a:endParaRPr>
                    </a:p>
                  </a:txBody>
                  <a:tcPr anchor="ctr">
                    <a:lnL>
                      <a:noFill/>
                    </a:lnL>
                    <a:lnR>
                      <a:noFill/>
                    </a:lnR>
                    <a:lnT w="12700" cap="flat" cmpd="sng" algn="ctr">
                      <a:solidFill>
                        <a:schemeClr val="tx1"/>
                      </a:solidFill>
                      <a:prstDash val="solid"/>
                      <a:round/>
                      <a:headEnd type="none" w="med" len="med"/>
                      <a:tailEnd type="none" w="med" len="med"/>
                    </a:lnT>
                    <a:lnB>
                      <a:noFill/>
                    </a:lnB>
                    <a:lnTlToBr w="12700" cmpd="sng">
                      <a:noFill/>
                      <a:prstDash val="solid"/>
                    </a:lnTlToBr>
                    <a:lnBlToTr w="12700" cmpd="sng">
                      <a:noFill/>
                      <a:prstDash val="solid"/>
                    </a:lnBlToTr>
                  </a:tcPr>
                </a:tc>
                <a:tc hMerge="1">
                  <a:txBody>
                    <a:bodyPr/>
                    <a:lstStyle/>
                    <a:p>
                      <a:pPr algn="ctr"/>
                      <a:endParaRPr lang="en-US" sz="1400" dirty="0">
                        <a:solidFill>
                          <a:schemeClr val="bg1">
                            <a:lumMod val="50000"/>
                          </a:schemeClr>
                        </a:solidFill>
                      </a:endParaRPr>
                    </a:p>
                  </a:txBody>
                  <a:tcPr anchor="ctr">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tc>
                  <a:txBody>
                    <a:bodyPr/>
                    <a:lstStyle/>
                    <a:p>
                      <a:pPr algn="ctr"/>
                      <a:endParaRPr lang="en-US" sz="1400" dirty="0">
                        <a:solidFill>
                          <a:schemeClr val="tx1"/>
                        </a:solidFill>
                      </a:endParaRPr>
                    </a:p>
                  </a:txBody>
                  <a:tcPr anchor="ctr">
                    <a:lnL>
                      <a:noFill/>
                    </a:lnL>
                    <a:lnR>
                      <a:noFill/>
                    </a:lnR>
                    <a:lnT w="12700" cap="flat" cmpd="sng" algn="ctr">
                      <a:noFill/>
                      <a:prstDash val="solid"/>
                      <a:round/>
                      <a:headEnd type="none" w="med" len="med"/>
                      <a:tailEnd type="none" w="med" len="med"/>
                    </a:lnT>
                    <a:lnB>
                      <a:noFill/>
                    </a:lnB>
                    <a:lnTlToBr w="12700" cmpd="sng">
                      <a:noFill/>
                      <a:prstDash val="solid"/>
                    </a:lnTlToBr>
                    <a:lnBlToTr w="12700" cmpd="sng">
                      <a:noFill/>
                      <a:prstDash val="solid"/>
                    </a:lnBlToTr>
                  </a:tcPr>
                </a:tc>
                <a:extLst>
                  <a:ext uri="{0D108BD9-81ED-4DB2-BD59-A6C34878D82A}">
                    <a16:rowId xmlns:a16="http://schemas.microsoft.com/office/drawing/2014/main" val="2309785991"/>
                  </a:ext>
                </a:extLst>
              </a:tr>
            </a:tbl>
          </a:graphicData>
        </a:graphic>
      </p:graphicFrame>
      <p:pic>
        <p:nvPicPr>
          <p:cNvPr id="4" name="Graphic 3">
            <a:extLst>
              <a:ext uri="{FF2B5EF4-FFF2-40B4-BE49-F238E27FC236}">
                <a16:creationId xmlns:a16="http://schemas.microsoft.com/office/drawing/2014/main" id="{8024641A-8D91-AC4D-E87A-3691B4D8B0D6}"/>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rot="5400000">
            <a:off x="2480941" y="4448187"/>
            <a:ext cx="436346" cy="436346"/>
          </a:xfrm>
          <a:prstGeom prst="rect">
            <a:avLst/>
          </a:prstGeom>
        </p:spPr>
      </p:pic>
      <p:cxnSp>
        <p:nvCxnSpPr>
          <p:cNvPr id="8" name="Straight Arrow Connector 7">
            <a:extLst>
              <a:ext uri="{FF2B5EF4-FFF2-40B4-BE49-F238E27FC236}">
                <a16:creationId xmlns:a16="http://schemas.microsoft.com/office/drawing/2014/main" id="{7154FA6D-6A35-AC36-E3D3-8D7F1F38A46A}"/>
              </a:ext>
              <a:ext uri="{C183D7F6-B498-43B3-948B-1728B52AA6E4}">
                <adec:decorative xmlns:adec="http://schemas.microsoft.com/office/drawing/2017/decorative" val="1"/>
              </a:ext>
            </a:extLst>
          </p:cNvPr>
          <p:cNvCxnSpPr>
            <a:cxnSpLocks/>
            <a:stCxn id="4" idx="0"/>
          </p:cNvCxnSpPr>
          <p:nvPr/>
        </p:nvCxnSpPr>
        <p:spPr>
          <a:xfrm>
            <a:off x="2917287" y="4666360"/>
            <a:ext cx="8341194" cy="0"/>
          </a:xfrm>
          <a:prstGeom prst="straightConnector1">
            <a:avLst/>
          </a:prstGeom>
          <a:ln w="28575">
            <a:solidFill>
              <a:srgbClr val="1392B4"/>
            </a:solidFill>
            <a:prstDash val="sysDot"/>
            <a:headEnd type="none"/>
            <a:tailEnd type="triangle"/>
          </a:ln>
        </p:spPr>
        <p:style>
          <a:lnRef idx="1">
            <a:schemeClr val="accent5"/>
          </a:lnRef>
          <a:fillRef idx="0">
            <a:schemeClr val="accent5"/>
          </a:fillRef>
          <a:effectRef idx="0">
            <a:schemeClr val="accent5"/>
          </a:effectRef>
          <a:fontRef idx="minor">
            <a:schemeClr val="tx1"/>
          </a:fontRef>
        </p:style>
      </p:cxnSp>
      <p:sp>
        <p:nvSpPr>
          <p:cNvPr id="9" name="Star: 8 Points 8">
            <a:extLst>
              <a:ext uri="{FF2B5EF4-FFF2-40B4-BE49-F238E27FC236}">
                <a16:creationId xmlns:a16="http://schemas.microsoft.com/office/drawing/2014/main" id="{F20FA0FD-572E-5256-1EA3-3D7CEAF9E65A}"/>
              </a:ext>
              <a:ext uri="{C183D7F6-B498-43B3-948B-1728B52AA6E4}">
                <adec:decorative xmlns:adec="http://schemas.microsoft.com/office/drawing/2017/decorative" val="1"/>
              </a:ext>
            </a:extLst>
          </p:cNvPr>
          <p:cNvSpPr/>
          <p:nvPr/>
        </p:nvSpPr>
        <p:spPr bwMode="auto">
          <a:xfrm>
            <a:off x="3488706" y="4422306"/>
            <a:ext cx="370303" cy="370303"/>
          </a:xfrm>
          <a:prstGeom prst="star8">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1050" b="1" dirty="0">
                <a:gradFill>
                  <a:gsLst>
                    <a:gs pos="0">
                      <a:srgbClr val="FFFFFF"/>
                    </a:gs>
                    <a:gs pos="100000">
                      <a:srgbClr val="FFFFFF"/>
                    </a:gs>
                  </a:gsLst>
                  <a:lin ang="5400000" scaled="0"/>
                </a:gradFill>
                <a:ea typeface="Segoe UI" pitchFamily="34" charset="0"/>
                <a:cs typeface="Segoe UI" pitchFamily="34" charset="0"/>
              </a:rPr>
              <a:t>3.1</a:t>
            </a:r>
          </a:p>
        </p:txBody>
      </p:sp>
      <p:sp>
        <p:nvSpPr>
          <p:cNvPr id="12" name="Star: 8 Points 11">
            <a:extLst>
              <a:ext uri="{FF2B5EF4-FFF2-40B4-BE49-F238E27FC236}">
                <a16:creationId xmlns:a16="http://schemas.microsoft.com/office/drawing/2014/main" id="{C5BDF1B8-B954-C6EA-51E7-EDD3DBDDF7F8}"/>
              </a:ext>
              <a:ext uri="{C183D7F6-B498-43B3-948B-1728B52AA6E4}">
                <adec:decorative xmlns:adec="http://schemas.microsoft.com/office/drawing/2017/decorative" val="1"/>
              </a:ext>
            </a:extLst>
          </p:cNvPr>
          <p:cNvSpPr/>
          <p:nvPr/>
        </p:nvSpPr>
        <p:spPr bwMode="auto">
          <a:xfrm>
            <a:off x="3495480" y="4640479"/>
            <a:ext cx="370303" cy="370303"/>
          </a:xfrm>
          <a:prstGeom prst="star8">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1050" b="1" dirty="0">
                <a:gradFill>
                  <a:gsLst>
                    <a:gs pos="0">
                      <a:srgbClr val="FFFFFF"/>
                    </a:gs>
                    <a:gs pos="100000">
                      <a:srgbClr val="FFFFFF"/>
                    </a:gs>
                  </a:gsLst>
                  <a:lin ang="5400000" scaled="0"/>
                </a:gradFill>
                <a:ea typeface="Segoe UI" pitchFamily="34" charset="0"/>
                <a:cs typeface="Segoe UI" pitchFamily="34" charset="0"/>
              </a:rPr>
              <a:t>3.4</a:t>
            </a:r>
          </a:p>
        </p:txBody>
      </p:sp>
      <p:sp>
        <p:nvSpPr>
          <p:cNvPr id="7" name="Star: 8 Points 6">
            <a:extLst>
              <a:ext uri="{FF2B5EF4-FFF2-40B4-BE49-F238E27FC236}">
                <a16:creationId xmlns:a16="http://schemas.microsoft.com/office/drawing/2014/main" id="{5828D0CF-A9F6-9B4A-3756-C17B6396EADB}"/>
              </a:ext>
              <a:ext uri="{C183D7F6-B498-43B3-948B-1728B52AA6E4}">
                <adec:decorative xmlns:adec="http://schemas.microsoft.com/office/drawing/2017/decorative" val="1"/>
              </a:ext>
            </a:extLst>
          </p:cNvPr>
          <p:cNvSpPr/>
          <p:nvPr/>
        </p:nvSpPr>
        <p:spPr bwMode="auto">
          <a:xfrm>
            <a:off x="6118582" y="4384745"/>
            <a:ext cx="370303" cy="370303"/>
          </a:xfrm>
          <a:prstGeom prst="star8">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1050" b="1" dirty="0">
                <a:gradFill>
                  <a:gsLst>
                    <a:gs pos="0">
                      <a:srgbClr val="FFFFFF"/>
                    </a:gs>
                    <a:gs pos="100000">
                      <a:srgbClr val="FFFFFF"/>
                    </a:gs>
                  </a:gsLst>
                  <a:lin ang="5400000" scaled="0"/>
                </a:gradFill>
                <a:ea typeface="Segoe UI" pitchFamily="34" charset="0"/>
                <a:cs typeface="Segoe UI" pitchFamily="34" charset="0"/>
              </a:rPr>
              <a:t>2.9</a:t>
            </a:r>
          </a:p>
        </p:txBody>
      </p:sp>
      <p:sp>
        <p:nvSpPr>
          <p:cNvPr id="10" name="Star: 8 Points 9">
            <a:extLst>
              <a:ext uri="{FF2B5EF4-FFF2-40B4-BE49-F238E27FC236}">
                <a16:creationId xmlns:a16="http://schemas.microsoft.com/office/drawing/2014/main" id="{F9CE1AE8-462D-F2F9-6536-B251AD89E754}"/>
              </a:ext>
              <a:ext uri="{C183D7F6-B498-43B3-948B-1728B52AA6E4}">
                <adec:decorative xmlns:adec="http://schemas.microsoft.com/office/drawing/2017/decorative" val="1"/>
              </a:ext>
            </a:extLst>
          </p:cNvPr>
          <p:cNvSpPr/>
          <p:nvPr/>
        </p:nvSpPr>
        <p:spPr bwMode="auto">
          <a:xfrm>
            <a:off x="6125356" y="4602918"/>
            <a:ext cx="370303" cy="370303"/>
          </a:xfrm>
          <a:prstGeom prst="star8">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1050" b="1" dirty="0">
                <a:gradFill>
                  <a:gsLst>
                    <a:gs pos="0">
                      <a:srgbClr val="FFFFFF"/>
                    </a:gs>
                    <a:gs pos="100000">
                      <a:srgbClr val="FFFFFF"/>
                    </a:gs>
                  </a:gsLst>
                  <a:lin ang="5400000" scaled="0"/>
                </a:gradFill>
                <a:ea typeface="Segoe UI" pitchFamily="34" charset="0"/>
                <a:cs typeface="Segoe UI" pitchFamily="34" charset="0"/>
              </a:rPr>
              <a:t>2.6</a:t>
            </a:r>
          </a:p>
        </p:txBody>
      </p:sp>
      <p:sp>
        <p:nvSpPr>
          <p:cNvPr id="13" name="Star: 8 Points 12">
            <a:extLst>
              <a:ext uri="{FF2B5EF4-FFF2-40B4-BE49-F238E27FC236}">
                <a16:creationId xmlns:a16="http://schemas.microsoft.com/office/drawing/2014/main" id="{94B999AB-4ED8-9189-E6EC-38598E0B83DF}"/>
              </a:ext>
              <a:ext uri="{C183D7F6-B498-43B3-948B-1728B52AA6E4}">
                <adec:decorative xmlns:adec="http://schemas.microsoft.com/office/drawing/2017/decorative" val="1"/>
              </a:ext>
            </a:extLst>
          </p:cNvPr>
          <p:cNvSpPr/>
          <p:nvPr/>
        </p:nvSpPr>
        <p:spPr bwMode="auto">
          <a:xfrm>
            <a:off x="7899822" y="4481208"/>
            <a:ext cx="370303" cy="370303"/>
          </a:xfrm>
          <a:prstGeom prst="star8">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1050" b="1" dirty="0">
                <a:gradFill>
                  <a:gsLst>
                    <a:gs pos="0">
                      <a:srgbClr val="FFFFFF"/>
                    </a:gs>
                    <a:gs pos="100000">
                      <a:srgbClr val="FFFFFF"/>
                    </a:gs>
                  </a:gsLst>
                  <a:lin ang="5400000" scaled="0"/>
                </a:gradFill>
                <a:ea typeface="Segoe UI" pitchFamily="34" charset="0"/>
                <a:cs typeface="Segoe UI" pitchFamily="34" charset="0"/>
              </a:rPr>
              <a:t>3.1</a:t>
            </a:r>
          </a:p>
        </p:txBody>
      </p:sp>
      <p:sp>
        <p:nvSpPr>
          <p:cNvPr id="14" name="Star: 8 Points 13">
            <a:extLst>
              <a:ext uri="{FF2B5EF4-FFF2-40B4-BE49-F238E27FC236}">
                <a16:creationId xmlns:a16="http://schemas.microsoft.com/office/drawing/2014/main" id="{D331EDEB-4CA0-DA1D-3AF2-616DD83B490D}"/>
              </a:ext>
              <a:ext uri="{C183D7F6-B498-43B3-948B-1728B52AA6E4}">
                <adec:decorative xmlns:adec="http://schemas.microsoft.com/office/drawing/2017/decorative" val="1"/>
              </a:ext>
            </a:extLst>
          </p:cNvPr>
          <p:cNvSpPr/>
          <p:nvPr/>
        </p:nvSpPr>
        <p:spPr bwMode="auto">
          <a:xfrm>
            <a:off x="9667514" y="4384745"/>
            <a:ext cx="370303" cy="370303"/>
          </a:xfrm>
          <a:prstGeom prst="star8">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1050" b="1" dirty="0">
                <a:gradFill>
                  <a:gsLst>
                    <a:gs pos="0">
                      <a:srgbClr val="FFFFFF"/>
                    </a:gs>
                    <a:gs pos="100000">
                      <a:srgbClr val="FFFFFF"/>
                    </a:gs>
                  </a:gsLst>
                  <a:lin ang="5400000" scaled="0"/>
                </a:gradFill>
                <a:ea typeface="Segoe UI" pitchFamily="34" charset="0"/>
                <a:cs typeface="Segoe UI" pitchFamily="34" charset="0"/>
              </a:rPr>
              <a:t>3.0</a:t>
            </a:r>
          </a:p>
        </p:txBody>
      </p:sp>
      <p:sp>
        <p:nvSpPr>
          <p:cNvPr id="18" name="Star: 8 Points 17">
            <a:extLst>
              <a:ext uri="{FF2B5EF4-FFF2-40B4-BE49-F238E27FC236}">
                <a16:creationId xmlns:a16="http://schemas.microsoft.com/office/drawing/2014/main" id="{F6C45F0F-34AB-EF55-082C-42EB575F1D52}"/>
              </a:ext>
              <a:ext uri="{C183D7F6-B498-43B3-948B-1728B52AA6E4}">
                <adec:decorative xmlns:adec="http://schemas.microsoft.com/office/drawing/2017/decorative" val="1"/>
              </a:ext>
            </a:extLst>
          </p:cNvPr>
          <p:cNvSpPr/>
          <p:nvPr/>
        </p:nvSpPr>
        <p:spPr bwMode="auto">
          <a:xfrm>
            <a:off x="9674288" y="4602918"/>
            <a:ext cx="370303" cy="370303"/>
          </a:xfrm>
          <a:prstGeom prst="star8">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1050" b="1" dirty="0">
                <a:gradFill>
                  <a:gsLst>
                    <a:gs pos="0">
                      <a:srgbClr val="FFFFFF"/>
                    </a:gs>
                    <a:gs pos="100000">
                      <a:srgbClr val="FFFFFF"/>
                    </a:gs>
                  </a:gsLst>
                  <a:lin ang="5400000" scaled="0"/>
                </a:gradFill>
                <a:ea typeface="Segoe UI" pitchFamily="34" charset="0"/>
                <a:cs typeface="Segoe UI" pitchFamily="34" charset="0"/>
              </a:rPr>
              <a:t>3.1</a:t>
            </a:r>
          </a:p>
        </p:txBody>
      </p:sp>
    </p:spTree>
    <p:extLst>
      <p:ext uri="{BB962C8B-B14F-4D97-AF65-F5344CB8AC3E}">
        <p14:creationId xmlns:p14="http://schemas.microsoft.com/office/powerpoint/2010/main" val="179153871"/>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FBEFFD53-BA15-5AFC-CCD5-29B7E0BAA293}"/>
              </a:ext>
              <a:ext uri="{C183D7F6-B498-43B3-948B-1728B52AA6E4}">
                <adec:decorative xmlns:adec="http://schemas.microsoft.com/office/drawing/2017/decorative" val="1"/>
              </a:ext>
            </a:extLst>
          </p:cNvPr>
          <p:cNvSpPr/>
          <p:nvPr/>
        </p:nvSpPr>
        <p:spPr bwMode="auto">
          <a:xfrm>
            <a:off x="418643" y="1385454"/>
            <a:ext cx="11477793" cy="5032051"/>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pic>
        <p:nvPicPr>
          <p:cNvPr id="4" name="Graphic 3">
            <a:extLst>
              <a:ext uri="{FF2B5EF4-FFF2-40B4-BE49-F238E27FC236}">
                <a16:creationId xmlns:a16="http://schemas.microsoft.com/office/drawing/2014/main" id="{BD2A54B2-F7D3-C1C3-ADBF-99704DDBC803}"/>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260865" y="2383403"/>
            <a:ext cx="2709167" cy="2709167"/>
          </a:xfrm>
          <a:prstGeom prst="rect">
            <a:avLst/>
          </a:prstGeom>
        </p:spPr>
      </p:pic>
      <p:sp>
        <p:nvSpPr>
          <p:cNvPr id="11" name="Title 10">
            <a:extLst>
              <a:ext uri="{FF2B5EF4-FFF2-40B4-BE49-F238E27FC236}">
                <a16:creationId xmlns:a16="http://schemas.microsoft.com/office/drawing/2014/main" id="{698005C7-B4B6-4707-A9E3-3CBA28E93724}"/>
              </a:ext>
            </a:extLst>
          </p:cNvPr>
          <p:cNvSpPr>
            <a:spLocks noGrp="1"/>
          </p:cNvSpPr>
          <p:nvPr>
            <p:ph type="title"/>
          </p:nvPr>
        </p:nvSpPr>
        <p:spPr/>
        <p:txBody>
          <a:bodyPr/>
          <a:lstStyle/>
          <a:p>
            <a:r>
              <a:rPr lang="en-US" dirty="0"/>
              <a:t>Demo: Get started with Azure Stream Analytics</a:t>
            </a:r>
          </a:p>
        </p:txBody>
      </p:sp>
      <p:sp>
        <p:nvSpPr>
          <p:cNvPr id="12" name="Text Placeholder 11">
            <a:extLst>
              <a:ext uri="{FF2B5EF4-FFF2-40B4-BE49-F238E27FC236}">
                <a16:creationId xmlns:a16="http://schemas.microsoft.com/office/drawing/2014/main" id="{512982A0-6628-13EB-C45A-5648E05354E1}"/>
              </a:ext>
            </a:extLst>
          </p:cNvPr>
          <p:cNvSpPr>
            <a:spLocks noGrp="1"/>
          </p:cNvSpPr>
          <p:nvPr>
            <p:ph type="body" sz="quarter" idx="10"/>
          </p:nvPr>
        </p:nvSpPr>
        <p:spPr>
          <a:xfrm>
            <a:off x="732726" y="2698410"/>
            <a:ext cx="4645314" cy="1617622"/>
          </a:xfrm>
        </p:spPr>
        <p:txBody>
          <a:bodyPr/>
          <a:lstStyle/>
          <a:p>
            <a:r>
              <a:rPr lang="en-US" dirty="0"/>
              <a:t>You can try this for yourself later by following the instructions at the link below:</a:t>
            </a:r>
          </a:p>
          <a:p>
            <a:endParaRPr lang="en-US" dirty="0"/>
          </a:p>
        </p:txBody>
      </p:sp>
      <p:sp>
        <p:nvSpPr>
          <p:cNvPr id="5" name="TextBox 4">
            <a:extLst>
              <a:ext uri="{FF2B5EF4-FFF2-40B4-BE49-F238E27FC236}">
                <a16:creationId xmlns:a16="http://schemas.microsoft.com/office/drawing/2014/main" id="{0DA7CE12-F9AB-E702-1296-2702C721D1FF}"/>
              </a:ext>
            </a:extLst>
          </p:cNvPr>
          <p:cNvSpPr txBox="1"/>
          <p:nvPr/>
        </p:nvSpPr>
        <p:spPr>
          <a:xfrm>
            <a:off x="592784" y="4316032"/>
            <a:ext cx="6558454" cy="400110"/>
          </a:xfrm>
          <a:prstGeom prst="rect">
            <a:avLst/>
          </a:prstGeom>
          <a:noFill/>
        </p:spPr>
        <p:txBody>
          <a:bodyPr wrap="square">
            <a:spAutoFit/>
          </a:bodyPr>
          <a:lstStyle/>
          <a:p>
            <a:pPr marL="0" marR="0" lvl="0" indent="0" algn="l" defTabSz="914367" rtl="0" eaLnBrk="1" fontAlgn="auto" latinLnBrk="0" hangingPunct="1">
              <a:lnSpc>
                <a:spcPct val="100000"/>
              </a:lnSpc>
              <a:spcBef>
                <a:spcPts val="200"/>
              </a:spcBef>
              <a:spcAft>
                <a:spcPts val="400"/>
              </a:spcAft>
              <a:buClrTx/>
              <a:buSzPct val="90000"/>
              <a:buFont typeface="Wingdings" panose="05000000000000000000" pitchFamily="2" charset="2"/>
              <a:buNone/>
              <a:tabLst/>
              <a:defRPr/>
            </a:pPr>
            <a:r>
              <a:rPr kumimoji="0" lang="en-US" sz="2000" b="0" i="0" u="none" strike="noStrike" kern="1200" cap="none" spc="-49" normalizeH="0" baseline="0" noProof="0" dirty="0">
                <a:ln>
                  <a:noFill/>
                </a:ln>
                <a:solidFill>
                  <a:srgbClr val="FFFFFF">
                    <a:lumMod val="50000"/>
                  </a:srgbClr>
                </a:solidFill>
                <a:effectLst/>
                <a:uLnTx/>
                <a:uFillTx/>
                <a:latin typeface="Segoe UI Semibold"/>
                <a:ea typeface="+mn-ea"/>
                <a:cs typeface="+mn-cs"/>
              </a:rPr>
              <a:t>https://aka.ms/mslearn-stream-lab</a:t>
            </a:r>
          </a:p>
        </p:txBody>
      </p:sp>
    </p:spTree>
    <p:extLst>
      <p:ext uri="{BB962C8B-B14F-4D97-AF65-F5344CB8AC3E}">
        <p14:creationId xmlns:p14="http://schemas.microsoft.com/office/powerpoint/2010/main" val="399494900"/>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5FBC5FD-9635-49A0-95D0-53CC684F529D}"/>
              </a:ext>
            </a:extLst>
          </p:cNvPr>
          <p:cNvSpPr>
            <a:spLocks noGrp="1"/>
          </p:cNvSpPr>
          <p:nvPr>
            <p:ph type="title"/>
          </p:nvPr>
        </p:nvSpPr>
        <p:spPr/>
        <p:txBody>
          <a:bodyPr/>
          <a:lstStyle/>
          <a:p>
            <a:r>
              <a:rPr lang="en-US" dirty="0"/>
              <a:t>Knowledge check</a:t>
            </a:r>
          </a:p>
        </p:txBody>
      </p:sp>
      <p:sp>
        <p:nvSpPr>
          <p:cNvPr id="8" name="Text Placeholder 7">
            <a:extLst>
              <a:ext uri="{FF2B5EF4-FFF2-40B4-BE49-F238E27FC236}">
                <a16:creationId xmlns:a16="http://schemas.microsoft.com/office/drawing/2014/main" id="{C7CCD6F3-D73B-4B7B-8C19-868BAB4DFE04}"/>
              </a:ext>
            </a:extLst>
          </p:cNvPr>
          <p:cNvSpPr>
            <a:spLocks noGrp="1"/>
          </p:cNvSpPr>
          <p:nvPr>
            <p:ph type="body" sz="quarter" idx="11"/>
          </p:nvPr>
        </p:nvSpPr>
        <p:spPr>
          <a:xfrm>
            <a:off x="1385285" y="2016946"/>
            <a:ext cx="10383899" cy="1443714"/>
          </a:xfrm>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effectLst/>
                <a:uLnTx/>
                <a:uFillTx/>
                <a:latin typeface="+mj-lt"/>
                <a:ea typeface="+mn-ea"/>
                <a:cs typeface="+mn-cs"/>
              </a:rPr>
              <a:t>You need to process a stream of sensor data, aggregating values over one-minute windows and storing the results in a data lake. Which service should you use?</a:t>
            </a:r>
          </a:p>
          <a:p>
            <a:pPr marL="288925" marR="0" lvl="0" indent="-288925" algn="l" defTabSz="932742" rtl="0" eaLnBrk="1" fontAlgn="auto" latinLnBrk="0" hangingPunct="1">
              <a:lnSpc>
                <a:spcPct val="100000"/>
              </a:lnSpc>
              <a:spcBef>
                <a:spcPts val="300"/>
              </a:spcBef>
              <a:spcAft>
                <a:spcPts val="600"/>
              </a:spcAft>
              <a:buClrTx/>
              <a:buSzTx/>
              <a:buFont typeface="Wingdings" panose="05000000000000000000" pitchFamily="2" charset="2"/>
              <a:buChar char="q"/>
              <a:tabLst/>
              <a:defRPr/>
            </a:pPr>
            <a:r>
              <a:rPr lang="en-US" sz="1600" b="0" i="0" dirty="0">
                <a:solidFill>
                  <a:srgbClr val="171717"/>
                </a:solidFill>
                <a:effectLst/>
                <a:latin typeface="Segoe UI" panose="020B0502040204020203" pitchFamily="34" charset="0"/>
              </a:rPr>
              <a:t>Azure SQL Database</a:t>
            </a:r>
            <a:endParaRPr kumimoji="0" lang="en-US" sz="1400" b="0" i="0" u="none" strike="noStrike" kern="1200" cap="none" spc="0" normalizeH="0" baseline="0" noProof="0" dirty="0">
              <a:ln>
                <a:noFill/>
              </a:ln>
              <a:effectLst/>
              <a:uLnTx/>
              <a:uFillTx/>
              <a:ea typeface="+mn-ea"/>
              <a:cs typeface="+mn-cs"/>
            </a:endParaRPr>
          </a:p>
          <a:p>
            <a:pPr marL="288925" indent="-288925" defTabSz="932742">
              <a:lnSpc>
                <a:spcPct val="100000"/>
              </a:lnSpc>
              <a:spcBef>
                <a:spcPts val="300"/>
              </a:spcBef>
              <a:spcAft>
                <a:spcPts val="600"/>
              </a:spcAft>
              <a:buSzTx/>
              <a:buFont typeface="Wingdings" panose="05000000000000000000" pitchFamily="2" charset="2"/>
              <a:buChar char="q"/>
              <a:defRPr/>
            </a:pPr>
            <a:r>
              <a:rPr lang="en-US" sz="1600" dirty="0">
                <a:solidFill>
                  <a:srgbClr val="171717"/>
                </a:solidFill>
                <a:latin typeface="Segoe UI" panose="020B0502040204020203" pitchFamily="34" charset="0"/>
              </a:rPr>
              <a:t>Azure Cosmos DB</a:t>
            </a:r>
          </a:p>
          <a:p>
            <a:pPr marL="288925" lvl="0" indent="-288925" defTabSz="932742">
              <a:lnSpc>
                <a:spcPct val="100000"/>
              </a:lnSpc>
              <a:spcBef>
                <a:spcPts val="300"/>
              </a:spcBef>
              <a:spcAft>
                <a:spcPts val="600"/>
              </a:spcAft>
              <a:buSzTx/>
              <a:buFont typeface="Wingdings" panose="05000000000000000000" pitchFamily="2" charset="2"/>
              <a:buChar char="q"/>
              <a:defRPr/>
            </a:pPr>
            <a:r>
              <a:rPr lang="en-US" sz="1600" dirty="0">
                <a:solidFill>
                  <a:srgbClr val="171717"/>
                </a:solidFill>
                <a:latin typeface="Segoe UI" panose="020B0502040204020203" pitchFamily="34" charset="0"/>
              </a:rPr>
              <a:t>Azure Stream Analytics</a:t>
            </a:r>
          </a:p>
        </p:txBody>
      </p:sp>
      <p:sp>
        <p:nvSpPr>
          <p:cNvPr id="19" name="Graphic 26">
            <a:extLst>
              <a:ext uri="{FF2B5EF4-FFF2-40B4-BE49-F238E27FC236}">
                <a16:creationId xmlns:a16="http://schemas.microsoft.com/office/drawing/2014/main" id="{2A802B18-90EE-4B3D-97B9-9C05EE0CED14}"/>
              </a:ext>
              <a:ext uri="{C183D7F6-B498-43B3-948B-1728B52AA6E4}">
                <adec:decorative xmlns:adec="http://schemas.microsoft.com/office/drawing/2017/decorative" val="1"/>
              </a:ext>
            </a:extLst>
          </p:cNvPr>
          <p:cNvSpPr/>
          <p:nvPr/>
        </p:nvSpPr>
        <p:spPr>
          <a:xfrm>
            <a:off x="1400275" y="3299866"/>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dirty="0">
              <a:ln>
                <a:noFill/>
              </a:ln>
              <a:solidFill>
                <a:srgbClr val="000000"/>
              </a:solidFill>
              <a:effectLst/>
              <a:uLnTx/>
              <a:uFillTx/>
              <a:latin typeface="Segoe UI"/>
              <a:ea typeface="+mn-ea"/>
              <a:cs typeface="+mn-cs"/>
            </a:endParaRPr>
          </a:p>
        </p:txBody>
      </p:sp>
      <p:cxnSp>
        <p:nvCxnSpPr>
          <p:cNvPr id="11" name="Straight Connector 10">
            <a:extLst>
              <a:ext uri="{FF2B5EF4-FFF2-40B4-BE49-F238E27FC236}">
                <a16:creationId xmlns:a16="http://schemas.microsoft.com/office/drawing/2014/main" id="{3EFE1262-1194-4E26-B906-5CF2497F3C96}"/>
              </a:ext>
              <a:ext uri="{C183D7F6-B498-43B3-948B-1728B52AA6E4}">
                <adec:decorative xmlns:adec="http://schemas.microsoft.com/office/drawing/2017/decorative" val="1"/>
              </a:ext>
            </a:extLst>
          </p:cNvPr>
          <p:cNvCxnSpPr>
            <a:cxnSpLocks/>
          </p:cNvCxnSpPr>
          <p:nvPr/>
        </p:nvCxnSpPr>
        <p:spPr>
          <a:xfrm>
            <a:off x="1376011" y="3914141"/>
            <a:ext cx="1030414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9" name="Text Placeholder 8">
            <a:extLst>
              <a:ext uri="{FF2B5EF4-FFF2-40B4-BE49-F238E27FC236}">
                <a16:creationId xmlns:a16="http://schemas.microsoft.com/office/drawing/2014/main" id="{E172BC7E-FDC4-43EE-8346-8950642DCBF4}"/>
              </a:ext>
            </a:extLst>
          </p:cNvPr>
          <p:cNvSpPr>
            <a:spLocks noGrp="1"/>
          </p:cNvSpPr>
          <p:nvPr>
            <p:ph type="body" sz="quarter" idx="15"/>
          </p:nvPr>
        </p:nvSpPr>
        <p:spPr>
          <a:xfrm>
            <a:off x="1376012" y="4176830"/>
            <a:ext cx="10383899" cy="1443714"/>
          </a:xfrm>
        </p:spPr>
        <p:txBody>
          <a:bodyPr/>
          <a:lstStyle/>
          <a:p>
            <a:pPr>
              <a:spcAft>
                <a:spcPts val="0"/>
              </a:spcAft>
              <a:defRPr/>
            </a:pPr>
            <a:r>
              <a:rPr lang="en-US" sz="1800" dirty="0">
                <a:latin typeface="+mj-lt"/>
              </a:rPr>
              <a:t>You want to aggregate event data by contiguous, fixed-length, non-overlapping temporal intervals. What kind of window should you use?</a:t>
            </a:r>
            <a:endParaRPr lang="en-US" sz="1400" dirty="0"/>
          </a:p>
          <a:p>
            <a:pPr marL="288925" marR="0" lvl="0" indent="-288925" algn="l" defTabSz="932742" rtl="0" eaLnBrk="1" fontAlgn="auto" latinLnBrk="0" hangingPunct="1">
              <a:lnSpc>
                <a:spcPct val="100000"/>
              </a:lnSpc>
              <a:spcBef>
                <a:spcPts val="300"/>
              </a:spcBef>
              <a:spcAft>
                <a:spcPts val="600"/>
              </a:spcAft>
              <a:buClrTx/>
              <a:buSzTx/>
              <a:buFont typeface="Wingdings" panose="05000000000000000000" pitchFamily="2" charset="2"/>
              <a:buChar char="q"/>
              <a:tabLst/>
              <a:defRPr/>
            </a:pPr>
            <a:r>
              <a:rPr kumimoji="0" lang="en-US" sz="1600" b="0" i="0" u="none" strike="noStrike" kern="1200" cap="none" spc="0" normalizeH="0" baseline="0" noProof="0" dirty="0">
                <a:ln>
                  <a:noFill/>
                </a:ln>
                <a:solidFill>
                  <a:srgbClr val="171717"/>
                </a:solidFill>
                <a:effectLst/>
                <a:uLnTx/>
                <a:uFillTx/>
                <a:latin typeface="Segoe UI" panose="020B0502040204020203" pitchFamily="34" charset="0"/>
                <a:ea typeface="+mn-ea"/>
                <a:cs typeface="+mn-cs"/>
              </a:rPr>
              <a:t>Sliding</a:t>
            </a:r>
            <a:endParaRPr kumimoji="0" lang="en-US" sz="1400" b="0" i="0" u="none" strike="noStrike" kern="1200" cap="none" spc="0" normalizeH="0" baseline="0" noProof="0" dirty="0">
              <a:ln>
                <a:noFill/>
              </a:ln>
              <a:solidFill>
                <a:srgbClr val="000000"/>
              </a:solidFill>
              <a:effectLst/>
              <a:uLnTx/>
              <a:uFillTx/>
              <a:latin typeface="Segoe UI"/>
              <a:ea typeface="+mn-ea"/>
              <a:cs typeface="+mn-cs"/>
            </a:endParaRPr>
          </a:p>
          <a:p>
            <a:pPr marL="288925" marR="0" lvl="0" indent="-288925" algn="l" defTabSz="932742" rtl="0" eaLnBrk="1" fontAlgn="auto" latinLnBrk="0" hangingPunct="1">
              <a:lnSpc>
                <a:spcPct val="100000"/>
              </a:lnSpc>
              <a:spcBef>
                <a:spcPts val="300"/>
              </a:spcBef>
              <a:spcAft>
                <a:spcPts val="600"/>
              </a:spcAft>
              <a:buClrTx/>
              <a:buSzTx/>
              <a:buFont typeface="Wingdings" panose="05000000000000000000" pitchFamily="2" charset="2"/>
              <a:buChar char="q"/>
              <a:tabLst/>
              <a:defRPr/>
            </a:pPr>
            <a:r>
              <a:rPr kumimoji="0" lang="en-US" sz="1600" b="0" i="0" u="none" strike="noStrike" kern="1200" cap="none" spc="0" normalizeH="0" baseline="0" noProof="0" dirty="0">
                <a:ln>
                  <a:noFill/>
                </a:ln>
                <a:solidFill>
                  <a:srgbClr val="171717"/>
                </a:solidFill>
                <a:effectLst/>
                <a:uLnTx/>
                <a:uFillTx/>
                <a:latin typeface="Segoe UI" panose="020B0502040204020203" pitchFamily="34" charset="0"/>
                <a:ea typeface="+mn-ea"/>
                <a:cs typeface="+mn-cs"/>
              </a:rPr>
              <a:t>Session</a:t>
            </a:r>
          </a:p>
          <a:p>
            <a:pPr marL="288925" marR="0" lvl="0" indent="-288925" algn="l" defTabSz="932742" rtl="0" eaLnBrk="1" fontAlgn="auto" latinLnBrk="0" hangingPunct="1">
              <a:lnSpc>
                <a:spcPct val="100000"/>
              </a:lnSpc>
              <a:spcBef>
                <a:spcPts val="300"/>
              </a:spcBef>
              <a:spcAft>
                <a:spcPts val="600"/>
              </a:spcAft>
              <a:buClrTx/>
              <a:buSzTx/>
              <a:buFont typeface="Wingdings" panose="05000000000000000000" pitchFamily="2" charset="2"/>
              <a:buChar char="q"/>
              <a:tabLst/>
              <a:defRPr/>
            </a:pPr>
            <a:r>
              <a:rPr kumimoji="0" lang="en-US" sz="1600" b="0" i="0" u="none" strike="noStrike" kern="1200" cap="none" spc="0" normalizeH="0" baseline="0" noProof="0" dirty="0">
                <a:ln>
                  <a:noFill/>
                </a:ln>
                <a:solidFill>
                  <a:srgbClr val="171717"/>
                </a:solidFill>
                <a:effectLst/>
                <a:uLnTx/>
                <a:uFillTx/>
                <a:latin typeface="Segoe UI" panose="020B0502040204020203" pitchFamily="34" charset="0"/>
                <a:ea typeface="+mn-ea"/>
                <a:cs typeface="+mn-cs"/>
              </a:rPr>
              <a:t>Tumbling</a:t>
            </a:r>
          </a:p>
        </p:txBody>
      </p:sp>
      <p:sp>
        <p:nvSpPr>
          <p:cNvPr id="20" name="Graphic 26">
            <a:extLst>
              <a:ext uri="{FF2B5EF4-FFF2-40B4-BE49-F238E27FC236}">
                <a16:creationId xmlns:a16="http://schemas.microsoft.com/office/drawing/2014/main" id="{A6D58C0B-F1D4-4714-863A-BC2F0F1C195B}"/>
              </a:ext>
              <a:ext uri="{C183D7F6-B498-43B3-948B-1728B52AA6E4}">
                <adec:decorative xmlns:adec="http://schemas.microsoft.com/office/drawing/2017/decorative" val="1"/>
              </a:ext>
            </a:extLst>
          </p:cNvPr>
          <p:cNvSpPr/>
          <p:nvPr/>
        </p:nvSpPr>
        <p:spPr>
          <a:xfrm>
            <a:off x="1385285" y="5410335"/>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dirty="0">
              <a:ln>
                <a:noFill/>
              </a:ln>
              <a:solidFill>
                <a:srgbClr val="000000"/>
              </a:solidFill>
              <a:effectLst/>
              <a:uLnTx/>
              <a:uFillTx/>
              <a:latin typeface="Segoe UI"/>
              <a:ea typeface="+mn-ea"/>
              <a:cs typeface="+mn-cs"/>
            </a:endParaRPr>
          </a:p>
        </p:txBody>
      </p:sp>
      <p:pic>
        <p:nvPicPr>
          <p:cNvPr id="2" name="Graphic 1">
            <a:extLst>
              <a:ext uri="{FF2B5EF4-FFF2-40B4-BE49-F238E27FC236}">
                <a16:creationId xmlns:a16="http://schemas.microsoft.com/office/drawing/2014/main" id="{D8B354CF-A423-413E-AC59-EB65165DF8F0}"/>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42237" y="1817447"/>
            <a:ext cx="933775" cy="933775"/>
          </a:xfrm>
          <a:prstGeom prst="rect">
            <a:avLst/>
          </a:prstGeom>
        </p:spPr>
      </p:pic>
      <p:pic>
        <p:nvPicPr>
          <p:cNvPr id="4" name="Graphic 3">
            <a:extLst>
              <a:ext uri="{FF2B5EF4-FFF2-40B4-BE49-F238E27FC236}">
                <a16:creationId xmlns:a16="http://schemas.microsoft.com/office/drawing/2014/main" id="{F3154490-1154-405C-8FF8-888A051BD254}"/>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42236" y="4176830"/>
            <a:ext cx="933775" cy="933775"/>
          </a:xfrm>
          <a:prstGeom prst="rect">
            <a:avLst/>
          </a:prstGeom>
        </p:spPr>
      </p:pic>
    </p:spTree>
    <p:extLst>
      <p:ext uri="{BB962C8B-B14F-4D97-AF65-F5344CB8AC3E}">
        <p14:creationId xmlns:p14="http://schemas.microsoft.com/office/powerpoint/2010/main" val="216773374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07C2C26-EFD2-E847-AEA7-5CEF245E0904}"/>
              </a:ext>
            </a:extLst>
          </p:cNvPr>
          <p:cNvSpPr>
            <a:spLocks noGrp="1"/>
          </p:cNvSpPr>
          <p:nvPr>
            <p:ph type="title"/>
          </p:nvPr>
        </p:nvSpPr>
        <p:spPr/>
        <p:txBody>
          <a:bodyPr/>
          <a:lstStyle/>
          <a:p>
            <a:r>
              <a:rPr lang="en-US" dirty="0"/>
              <a:t>Ingest streaming data using Azure Stream Analytics and Azure Synapse Analytics</a:t>
            </a:r>
          </a:p>
        </p:txBody>
      </p:sp>
      <p:pic>
        <p:nvPicPr>
          <p:cNvPr id="2" name="Graphic 1">
            <a:extLst>
              <a:ext uri="{FF2B5EF4-FFF2-40B4-BE49-F238E27FC236}">
                <a16:creationId xmlns:a16="http://schemas.microsoft.com/office/drawing/2014/main" id="{78D7C0C4-2724-E80F-CB7C-D1A5299218F1}"/>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098088" y="2788444"/>
            <a:ext cx="1281112" cy="1281112"/>
          </a:xfrm>
          <a:prstGeom prst="rect">
            <a:avLst/>
          </a:prstGeom>
        </p:spPr>
      </p:pic>
    </p:spTree>
    <p:extLst>
      <p:ext uri="{BB962C8B-B14F-4D97-AF65-F5344CB8AC3E}">
        <p14:creationId xmlns:p14="http://schemas.microsoft.com/office/powerpoint/2010/main" val="2214835962"/>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08D0F26-404C-30B0-2B00-9B99B965D5CA}"/>
              </a:ext>
            </a:extLst>
          </p:cNvPr>
          <p:cNvSpPr>
            <a:spLocks noGrp="1"/>
          </p:cNvSpPr>
          <p:nvPr>
            <p:ph type="title"/>
          </p:nvPr>
        </p:nvSpPr>
        <p:spPr/>
        <p:txBody>
          <a:bodyPr/>
          <a:lstStyle/>
          <a:p>
            <a:r>
              <a:rPr lang="en-US" dirty="0"/>
              <a:t>Stream ingestion scenarios </a:t>
            </a:r>
            <a:r>
              <a:rPr lang="en-US" dirty="0">
                <a:solidFill>
                  <a:schemeClr val="bg1"/>
                </a:solidFill>
              </a:rPr>
              <a:t>Relational data warehouse</a:t>
            </a:r>
            <a:endParaRPr lang="en-US" dirty="0"/>
          </a:p>
        </p:txBody>
      </p:sp>
      <p:sp>
        <p:nvSpPr>
          <p:cNvPr id="42" name="Text Placeholder 41">
            <a:extLst>
              <a:ext uri="{FF2B5EF4-FFF2-40B4-BE49-F238E27FC236}">
                <a16:creationId xmlns:a16="http://schemas.microsoft.com/office/drawing/2014/main" id="{017F7C81-C3E2-0B4D-902F-BAB30F13D326}"/>
              </a:ext>
            </a:extLst>
          </p:cNvPr>
          <p:cNvSpPr>
            <a:spLocks noGrp="1"/>
          </p:cNvSpPr>
          <p:nvPr>
            <p:ph type="body" sz="quarter" idx="10"/>
          </p:nvPr>
        </p:nvSpPr>
        <p:spPr/>
        <p:txBody>
          <a:bodyPr/>
          <a:lstStyle/>
          <a:p>
            <a:r>
              <a:rPr lang="en-US" dirty="0"/>
              <a:t>Relational data warehouse</a:t>
            </a:r>
          </a:p>
        </p:txBody>
      </p:sp>
      <p:grpSp>
        <p:nvGrpSpPr>
          <p:cNvPr id="5" name="Group 4" descr="A diagram of a stream of data being ingested into a dedicated SQL pool in Azure Synapse Analytics.">
            <a:extLst>
              <a:ext uri="{FF2B5EF4-FFF2-40B4-BE49-F238E27FC236}">
                <a16:creationId xmlns:a16="http://schemas.microsoft.com/office/drawing/2014/main" id="{C1F1417F-5DDE-3BAC-9CB3-F652040AEE34}"/>
              </a:ext>
            </a:extLst>
          </p:cNvPr>
          <p:cNvGrpSpPr/>
          <p:nvPr/>
        </p:nvGrpSpPr>
        <p:grpSpPr>
          <a:xfrm>
            <a:off x="2411599" y="1726174"/>
            <a:ext cx="6015701" cy="1503100"/>
            <a:chOff x="1033368" y="4838187"/>
            <a:chExt cx="6015701" cy="1503100"/>
          </a:xfrm>
        </p:grpSpPr>
        <p:grpSp>
          <p:nvGrpSpPr>
            <p:cNvPr id="6" name="Group 5">
              <a:extLst>
                <a:ext uri="{FF2B5EF4-FFF2-40B4-BE49-F238E27FC236}">
                  <a16:creationId xmlns:a16="http://schemas.microsoft.com/office/drawing/2014/main" id="{6A9D6E3F-F1BC-F6DC-90CF-DDB941D51C4C}"/>
                </a:ext>
              </a:extLst>
            </p:cNvPr>
            <p:cNvGrpSpPr/>
            <p:nvPr/>
          </p:nvGrpSpPr>
          <p:grpSpPr>
            <a:xfrm>
              <a:off x="1033368" y="4838187"/>
              <a:ext cx="5830143" cy="1503100"/>
              <a:chOff x="696061" y="3188415"/>
              <a:chExt cx="5830143" cy="1503100"/>
            </a:xfrm>
          </p:grpSpPr>
          <p:grpSp>
            <p:nvGrpSpPr>
              <p:cNvPr id="11" name="Group 10">
                <a:extLst>
                  <a:ext uri="{FF2B5EF4-FFF2-40B4-BE49-F238E27FC236}">
                    <a16:creationId xmlns:a16="http://schemas.microsoft.com/office/drawing/2014/main" id="{144AFC2C-9B9F-291D-40D5-A1454D00FFE5}"/>
                  </a:ext>
                </a:extLst>
              </p:cNvPr>
              <p:cNvGrpSpPr/>
              <p:nvPr/>
            </p:nvGrpSpPr>
            <p:grpSpPr>
              <a:xfrm>
                <a:off x="696061" y="3188415"/>
                <a:ext cx="5830143" cy="1244270"/>
                <a:chOff x="1028746" y="2647888"/>
                <a:chExt cx="5830143" cy="1244270"/>
              </a:xfrm>
            </p:grpSpPr>
            <p:pic>
              <p:nvPicPr>
                <p:cNvPr id="12" name="Graphic 11">
                  <a:extLst>
                    <a:ext uri="{FF2B5EF4-FFF2-40B4-BE49-F238E27FC236}">
                      <a16:creationId xmlns:a16="http://schemas.microsoft.com/office/drawing/2014/main" id="{90758C90-6E8F-C9E2-B20A-6DCF7B8FB10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023302" y="2685617"/>
                  <a:ext cx="835587" cy="835587"/>
                </a:xfrm>
                <a:prstGeom prst="rect">
                  <a:avLst/>
                </a:prstGeom>
              </p:spPr>
            </p:pic>
            <p:pic>
              <p:nvPicPr>
                <p:cNvPr id="13" name="Graphic 12">
                  <a:extLst>
                    <a:ext uri="{FF2B5EF4-FFF2-40B4-BE49-F238E27FC236}">
                      <a16:creationId xmlns:a16="http://schemas.microsoft.com/office/drawing/2014/main" id="{BCB033E5-D488-B3AB-37D8-C2DB349E7004}"/>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790702" y="2687295"/>
                  <a:ext cx="835587" cy="835587"/>
                </a:xfrm>
                <a:prstGeom prst="rect">
                  <a:avLst/>
                </a:prstGeom>
              </p:spPr>
            </p:pic>
            <p:pic>
              <p:nvPicPr>
                <p:cNvPr id="14" name="Graphic 13">
                  <a:extLst>
                    <a:ext uri="{FF2B5EF4-FFF2-40B4-BE49-F238E27FC236}">
                      <a16:creationId xmlns:a16="http://schemas.microsoft.com/office/drawing/2014/main" id="{3F786019-E4F3-EA99-9054-C1B6FBA7A0BA}"/>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4407002" y="2687295"/>
                  <a:ext cx="835587" cy="835587"/>
                </a:xfrm>
                <a:prstGeom prst="rect">
                  <a:avLst/>
                </a:prstGeom>
              </p:spPr>
            </p:pic>
            <p:pic>
              <p:nvPicPr>
                <p:cNvPr id="15" name="Graphic 14" descr="Wi-Fi outline">
                  <a:extLst>
                    <a:ext uri="{FF2B5EF4-FFF2-40B4-BE49-F238E27FC236}">
                      <a16:creationId xmlns:a16="http://schemas.microsoft.com/office/drawing/2014/main" id="{CE1963EA-5069-CEB0-8F70-B88333CFF725}"/>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rot="5400000">
                  <a:off x="1028746" y="2647888"/>
                  <a:ext cx="914400" cy="914400"/>
                </a:xfrm>
                <a:prstGeom prst="rect">
                  <a:avLst/>
                </a:prstGeom>
              </p:spPr>
            </p:pic>
            <p:cxnSp>
              <p:nvCxnSpPr>
                <p:cNvPr id="16" name="Straight Arrow Connector 15">
                  <a:extLst>
                    <a:ext uri="{FF2B5EF4-FFF2-40B4-BE49-F238E27FC236}">
                      <a16:creationId xmlns:a16="http://schemas.microsoft.com/office/drawing/2014/main" id="{EC6E87EF-4D0C-C971-32D1-640770837E0D}"/>
                    </a:ext>
                  </a:extLst>
                </p:cNvPr>
                <p:cNvCxnSpPr>
                  <a:cxnSpLocks/>
                  <a:stCxn id="15" idx="0"/>
                  <a:endCxn id="13" idx="1"/>
                </p:cNvCxnSpPr>
                <p:nvPr/>
              </p:nvCxnSpPr>
              <p:spPr>
                <a:xfrm>
                  <a:off x="1943146" y="3105088"/>
                  <a:ext cx="847556" cy="1"/>
                </a:xfrm>
                <a:prstGeom prst="straightConnector1">
                  <a:avLst/>
                </a:prstGeom>
                <a:ln w="28575">
                  <a:solidFill>
                    <a:schemeClr val="accent1"/>
                  </a:solidFill>
                  <a:prstDash val="sysDot"/>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AB6C6B9B-A574-F9BF-3879-0568BF83FC56}"/>
                    </a:ext>
                  </a:extLst>
                </p:cNvPr>
                <p:cNvCxnSpPr>
                  <a:cxnSpLocks/>
                  <a:stCxn id="13" idx="3"/>
                  <a:endCxn id="14" idx="1"/>
                </p:cNvCxnSpPr>
                <p:nvPr/>
              </p:nvCxnSpPr>
              <p:spPr>
                <a:xfrm>
                  <a:off x="3626289" y="3105089"/>
                  <a:ext cx="780713" cy="0"/>
                </a:xfrm>
                <a:prstGeom prst="straightConnector1">
                  <a:avLst/>
                </a:prstGeom>
                <a:ln w="28575">
                  <a:solidFill>
                    <a:schemeClr val="accent1"/>
                  </a:solidFill>
                  <a:prstDash val="sysDot"/>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8" name="Straight Arrow Connector 38">
                  <a:extLst>
                    <a:ext uri="{FF2B5EF4-FFF2-40B4-BE49-F238E27FC236}">
                      <a16:creationId xmlns:a16="http://schemas.microsoft.com/office/drawing/2014/main" id="{1A5AC3F3-2312-6969-DE9A-6C5F9975E225}"/>
                    </a:ext>
                  </a:extLst>
                </p:cNvPr>
                <p:cNvCxnSpPr>
                  <a:cxnSpLocks/>
                  <a:stCxn id="14" idx="3"/>
                  <a:endCxn id="9" idx="1"/>
                </p:cNvCxnSpPr>
                <p:nvPr/>
              </p:nvCxnSpPr>
              <p:spPr>
                <a:xfrm>
                  <a:off x="5242589" y="3105089"/>
                  <a:ext cx="938546" cy="787069"/>
                </a:xfrm>
                <a:prstGeom prst="bentConnector3">
                  <a:avLst>
                    <a:gd name="adj1" fmla="val 50000"/>
                  </a:avLst>
                </a:prstGeom>
                <a:ln w="28575">
                  <a:solidFill>
                    <a:schemeClr val="accent1"/>
                  </a:solidFill>
                  <a:prstDash val="sysDot"/>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9" name="Straight Arrow Connector 38">
                  <a:extLst>
                    <a:ext uri="{FF2B5EF4-FFF2-40B4-BE49-F238E27FC236}">
                      <a16:creationId xmlns:a16="http://schemas.microsoft.com/office/drawing/2014/main" id="{1276D342-758F-73C7-BA23-5F0D2A4BBB29}"/>
                    </a:ext>
                  </a:extLst>
                </p:cNvPr>
                <p:cNvCxnSpPr>
                  <a:cxnSpLocks/>
                  <a:stCxn id="12" idx="2"/>
                </p:cNvCxnSpPr>
                <p:nvPr/>
              </p:nvCxnSpPr>
              <p:spPr>
                <a:xfrm rot="5400000">
                  <a:off x="6372824" y="3589476"/>
                  <a:ext cx="136545" cy="1"/>
                </a:xfrm>
                <a:prstGeom prst="bentConnector3">
                  <a:avLst>
                    <a:gd name="adj1" fmla="val 50000"/>
                  </a:avLst>
                </a:prstGeom>
                <a:ln w="28575">
                  <a:solidFill>
                    <a:schemeClr val="accent1"/>
                  </a:solidFill>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pic>
            <p:nvPicPr>
              <p:cNvPr id="9" name="Graphic 8">
                <a:extLst>
                  <a:ext uri="{FF2B5EF4-FFF2-40B4-BE49-F238E27FC236}">
                    <a16:creationId xmlns:a16="http://schemas.microsoft.com/office/drawing/2014/main" id="{7E785F29-B7DF-762E-E4E7-9070D8FDF8CE}"/>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5848450" y="4173854"/>
                <a:ext cx="517661" cy="517661"/>
              </a:xfrm>
              <a:prstGeom prst="rect">
                <a:avLst/>
              </a:prstGeom>
            </p:spPr>
          </p:pic>
        </p:grpSp>
        <p:pic>
          <p:nvPicPr>
            <p:cNvPr id="7" name="Graphic 6" descr="Table with solid fill">
              <a:extLst>
                <a:ext uri="{FF2B5EF4-FFF2-40B4-BE49-F238E27FC236}">
                  <a16:creationId xmlns:a16="http://schemas.microsoft.com/office/drawing/2014/main" id="{C3122A31-7ED7-A79B-47DC-2F1BFB9D9057}"/>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6615466" y="5865654"/>
              <a:ext cx="433603" cy="433603"/>
            </a:xfrm>
            <a:prstGeom prst="rect">
              <a:avLst/>
            </a:prstGeom>
          </p:spPr>
        </p:pic>
      </p:grpSp>
      <p:sp>
        <p:nvSpPr>
          <p:cNvPr id="43" name="Text Placeholder 14">
            <a:extLst>
              <a:ext uri="{FF2B5EF4-FFF2-40B4-BE49-F238E27FC236}">
                <a16:creationId xmlns:a16="http://schemas.microsoft.com/office/drawing/2014/main" id="{92406796-00E2-6D5F-037A-F7EAC3ED125D}"/>
              </a:ext>
            </a:extLst>
          </p:cNvPr>
          <p:cNvSpPr txBox="1">
            <a:spLocks/>
          </p:cNvSpPr>
          <p:nvPr/>
        </p:nvSpPr>
        <p:spPr>
          <a:xfrm>
            <a:off x="2480807" y="3429000"/>
            <a:ext cx="6869927" cy="2939266"/>
          </a:xfrm>
          <a:prstGeom prst="rect">
            <a:avLst/>
          </a:prstGeom>
        </p:spPr>
        <p:txBody>
          <a:bodyPr vert="horz" wrap="square" lIns="0" tIns="45720" rIns="0" bIns="45720" rtlCol="0">
            <a:spAutoFit/>
          </a:bodyPr>
          <a:lstStyle>
            <a:lvl1pPr marL="0" marR="0" indent="0" algn="l" defTabSz="914367" rtl="0" eaLnBrk="1" fontAlgn="auto" latinLnBrk="0" hangingPunct="1">
              <a:lnSpc>
                <a:spcPct val="100000"/>
              </a:lnSpc>
              <a:spcBef>
                <a:spcPts val="200"/>
              </a:spcBef>
              <a:spcAft>
                <a:spcPts val="400"/>
              </a:spcAft>
              <a:buClrTx/>
              <a:buSzPct val="90000"/>
              <a:buFont typeface="Wingdings" panose="05000000000000000000" pitchFamily="2" charset="2"/>
              <a:buNone/>
              <a:tabLst/>
              <a:defRPr sz="2000" kern="1200" spc="-49" baseline="0">
                <a:solidFill>
                  <a:schemeClr val="accent4"/>
                </a:solidFill>
                <a:latin typeface="+mj-lt"/>
                <a:ea typeface="+mn-ea"/>
                <a:cs typeface="+mn-cs"/>
              </a:defRPr>
            </a:lvl1pPr>
            <a:lvl2pPr marL="0" marR="0" indent="0" algn="l" defTabSz="914367" rtl="0" eaLnBrk="1" fontAlgn="auto" latinLnBrk="0" hangingPunct="1">
              <a:lnSpc>
                <a:spcPct val="100000"/>
              </a:lnSpc>
              <a:spcBef>
                <a:spcPts val="200"/>
              </a:spcBef>
              <a:spcAft>
                <a:spcPts val="400"/>
              </a:spcAft>
              <a:buClrTx/>
              <a:buSzPct val="90000"/>
              <a:buFontTx/>
              <a:buNone/>
              <a:tabLst/>
              <a:defRPr sz="2000" kern="1200" spc="0" baseline="0">
                <a:solidFill>
                  <a:schemeClr val="tx1"/>
                </a:solidFill>
                <a:latin typeface="+mn-lt"/>
                <a:ea typeface="+mn-ea"/>
                <a:cs typeface="+mn-cs"/>
              </a:defRPr>
            </a:lvl2pPr>
            <a:lvl3pPr marL="342900" marR="0"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defRPr sz="1800" kern="1200" spc="0" baseline="0">
                <a:solidFill>
                  <a:schemeClr val="tx1"/>
                </a:solidFill>
                <a:latin typeface="+mn-lt"/>
                <a:ea typeface="+mn-ea"/>
                <a:cs typeface="+mn-cs"/>
              </a:defRPr>
            </a:lvl3pPr>
            <a:lvl4pPr marL="685800" marR="0"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defRPr sz="1800" kern="1200" spc="0" baseline="0">
                <a:solidFill>
                  <a:schemeClr val="tx1"/>
                </a:solidFill>
                <a:latin typeface="+mn-lt"/>
                <a:ea typeface="+mn-ea"/>
                <a:cs typeface="+mn-cs"/>
              </a:defRPr>
            </a:lvl4pPr>
            <a:lvl5pPr marL="685800" marR="0" indent="0" algn="l" defTabSz="914367" rtl="0" eaLnBrk="1" fontAlgn="auto" latinLnBrk="0" hangingPunct="1">
              <a:lnSpc>
                <a:spcPct val="100000"/>
              </a:lnSpc>
              <a:spcBef>
                <a:spcPts val="200"/>
              </a:spcBef>
              <a:spcAft>
                <a:spcPts val="400"/>
              </a:spcAft>
              <a:buClrTx/>
              <a:buSzPct val="100000"/>
              <a:buFont typeface="Arial" panose="020B0604020202020204" pitchFamily="34" charset="0"/>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pPr marL="285750" lvl="1" indent="-285750"/>
            <a:r>
              <a:rPr lang="en-US" dirty="0"/>
              <a:t>Use an </a:t>
            </a:r>
            <a:r>
              <a:rPr lang="en-US" b="1" dirty="0"/>
              <a:t>Azure Synapse Analytics </a:t>
            </a:r>
            <a:r>
              <a:rPr lang="en-US" dirty="0"/>
              <a:t>output</a:t>
            </a:r>
          </a:p>
          <a:p>
            <a:pPr marL="285750" lvl="1" indent="-285750"/>
            <a:r>
              <a:rPr lang="en-US" dirty="0"/>
              <a:t>Specify:</a:t>
            </a:r>
          </a:p>
          <a:p>
            <a:pPr marL="628650" lvl="2" indent="-285750"/>
            <a:r>
              <a:rPr lang="en-US" dirty="0"/>
              <a:t>An alias for the output</a:t>
            </a:r>
          </a:p>
          <a:p>
            <a:pPr marL="628650" lvl="2" indent="-285750"/>
            <a:r>
              <a:rPr lang="en-US" dirty="0"/>
              <a:t>The target Synapse Analytics dedicated SQL pool</a:t>
            </a:r>
          </a:p>
          <a:p>
            <a:pPr marL="628650" lvl="2" indent="-285750"/>
            <a:r>
              <a:rPr lang="en-US" dirty="0"/>
              <a:t>The existing table into which the data is to be loaded</a:t>
            </a:r>
          </a:p>
          <a:p>
            <a:pPr marL="628650" lvl="2" indent="-285750"/>
            <a:r>
              <a:rPr lang="en-US" dirty="0"/>
              <a:t>Authentication credentials</a:t>
            </a:r>
          </a:p>
          <a:p>
            <a:pPr marL="285750" lvl="1" indent="-285750"/>
            <a:r>
              <a:rPr lang="en-US" dirty="0"/>
              <a:t>Query ingested data using SQL in the dedicated SQL pool</a:t>
            </a:r>
          </a:p>
          <a:p>
            <a:pPr marL="971550" lvl="3" indent="-285750"/>
            <a:endParaRPr lang="en-US" dirty="0"/>
          </a:p>
        </p:txBody>
      </p:sp>
    </p:spTree>
    <p:extLst>
      <p:ext uri="{BB962C8B-B14F-4D97-AF65-F5344CB8AC3E}">
        <p14:creationId xmlns:p14="http://schemas.microsoft.com/office/powerpoint/2010/main" val="2775264045"/>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3B48C6F-BEE1-A6F8-1A5D-20F9210A85AD}"/>
              </a:ext>
            </a:extLst>
          </p:cNvPr>
          <p:cNvSpPr>
            <a:spLocks noGrp="1"/>
          </p:cNvSpPr>
          <p:nvPr>
            <p:ph type="title"/>
          </p:nvPr>
        </p:nvSpPr>
        <p:spPr/>
        <p:txBody>
          <a:bodyPr/>
          <a:lstStyle/>
          <a:p>
            <a:r>
              <a:rPr lang="en-US" dirty="0"/>
              <a:t>Stream ingestion scenarios </a:t>
            </a:r>
            <a:r>
              <a:rPr lang="en-US" dirty="0">
                <a:solidFill>
                  <a:schemeClr val="bg1"/>
                </a:solidFill>
              </a:rPr>
              <a:t>Data Lake</a:t>
            </a:r>
            <a:endParaRPr lang="en-US" dirty="0"/>
          </a:p>
        </p:txBody>
      </p:sp>
      <p:sp>
        <p:nvSpPr>
          <p:cNvPr id="4" name="Text Placeholder 3">
            <a:extLst>
              <a:ext uri="{FF2B5EF4-FFF2-40B4-BE49-F238E27FC236}">
                <a16:creationId xmlns:a16="http://schemas.microsoft.com/office/drawing/2014/main" id="{840E1176-EFDC-1B02-0D27-98E2073068BF}"/>
              </a:ext>
            </a:extLst>
          </p:cNvPr>
          <p:cNvSpPr>
            <a:spLocks noGrp="1"/>
          </p:cNvSpPr>
          <p:nvPr>
            <p:ph type="body" sz="quarter" idx="10"/>
          </p:nvPr>
        </p:nvSpPr>
        <p:spPr/>
        <p:txBody>
          <a:bodyPr/>
          <a:lstStyle/>
          <a:p>
            <a:r>
              <a:rPr lang="en-US" dirty="0"/>
              <a:t>Data Lake</a:t>
            </a:r>
          </a:p>
        </p:txBody>
      </p:sp>
      <p:grpSp>
        <p:nvGrpSpPr>
          <p:cNvPr id="5" name="Group 4" descr="A diagram of a stream of data being ingested into an Azure Storage data lake and queried in Azure Synapse Analytics.">
            <a:extLst>
              <a:ext uri="{FF2B5EF4-FFF2-40B4-BE49-F238E27FC236}">
                <a16:creationId xmlns:a16="http://schemas.microsoft.com/office/drawing/2014/main" id="{3D16D97F-7862-D026-0C9F-02509182EEBB}"/>
              </a:ext>
            </a:extLst>
          </p:cNvPr>
          <p:cNvGrpSpPr/>
          <p:nvPr/>
        </p:nvGrpSpPr>
        <p:grpSpPr>
          <a:xfrm>
            <a:off x="2418775" y="1726174"/>
            <a:ext cx="6576811" cy="1940932"/>
            <a:chOff x="699288" y="2439554"/>
            <a:chExt cx="6576811" cy="1940932"/>
          </a:xfrm>
        </p:grpSpPr>
        <p:grpSp>
          <p:nvGrpSpPr>
            <p:cNvPr id="6" name="Group 5">
              <a:extLst>
                <a:ext uri="{FF2B5EF4-FFF2-40B4-BE49-F238E27FC236}">
                  <a16:creationId xmlns:a16="http://schemas.microsoft.com/office/drawing/2014/main" id="{4A6F640A-330D-9897-A57E-DEBC145286F5}"/>
                </a:ext>
              </a:extLst>
            </p:cNvPr>
            <p:cNvGrpSpPr/>
            <p:nvPr/>
          </p:nvGrpSpPr>
          <p:grpSpPr>
            <a:xfrm>
              <a:off x="699288" y="2439554"/>
              <a:ext cx="6576811" cy="1940932"/>
              <a:chOff x="696061" y="3188415"/>
              <a:chExt cx="6576811" cy="1940932"/>
            </a:xfrm>
          </p:grpSpPr>
          <p:grpSp>
            <p:nvGrpSpPr>
              <p:cNvPr id="18" name="Group 17">
                <a:extLst>
                  <a:ext uri="{FF2B5EF4-FFF2-40B4-BE49-F238E27FC236}">
                    <a16:creationId xmlns:a16="http://schemas.microsoft.com/office/drawing/2014/main" id="{6DA6A46F-9D39-29B8-9C86-EFB326C5CECD}"/>
                  </a:ext>
                </a:extLst>
              </p:cNvPr>
              <p:cNvGrpSpPr/>
              <p:nvPr/>
            </p:nvGrpSpPr>
            <p:grpSpPr>
              <a:xfrm>
                <a:off x="696061" y="3188415"/>
                <a:ext cx="5830143" cy="1318955"/>
                <a:chOff x="1028746" y="2647888"/>
                <a:chExt cx="5830143" cy="1318955"/>
              </a:xfrm>
            </p:grpSpPr>
            <p:pic>
              <p:nvPicPr>
                <p:cNvPr id="19" name="Graphic 18">
                  <a:extLst>
                    <a:ext uri="{FF2B5EF4-FFF2-40B4-BE49-F238E27FC236}">
                      <a16:creationId xmlns:a16="http://schemas.microsoft.com/office/drawing/2014/main" id="{830386B6-8F82-A642-1720-CECAA6FDE42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023302" y="2685617"/>
                  <a:ext cx="835587" cy="835587"/>
                </a:xfrm>
                <a:prstGeom prst="rect">
                  <a:avLst/>
                </a:prstGeom>
              </p:spPr>
            </p:pic>
            <p:pic>
              <p:nvPicPr>
                <p:cNvPr id="20" name="Graphic 19">
                  <a:extLst>
                    <a:ext uri="{FF2B5EF4-FFF2-40B4-BE49-F238E27FC236}">
                      <a16:creationId xmlns:a16="http://schemas.microsoft.com/office/drawing/2014/main" id="{2B7B6CA5-4A0D-2CE8-F595-9A5511187BD8}"/>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790702" y="2687295"/>
                  <a:ext cx="835587" cy="835587"/>
                </a:xfrm>
                <a:prstGeom prst="rect">
                  <a:avLst/>
                </a:prstGeom>
              </p:spPr>
            </p:pic>
            <p:pic>
              <p:nvPicPr>
                <p:cNvPr id="21" name="Graphic 20">
                  <a:extLst>
                    <a:ext uri="{FF2B5EF4-FFF2-40B4-BE49-F238E27FC236}">
                      <a16:creationId xmlns:a16="http://schemas.microsoft.com/office/drawing/2014/main" id="{98014CE1-9783-3AA2-BA97-DC07731FF61A}"/>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4407002" y="2687295"/>
                  <a:ext cx="835587" cy="835587"/>
                </a:xfrm>
                <a:prstGeom prst="rect">
                  <a:avLst/>
                </a:prstGeom>
              </p:spPr>
            </p:pic>
            <p:pic>
              <p:nvPicPr>
                <p:cNvPr id="22" name="Graphic 21" descr="Wi-Fi outline">
                  <a:extLst>
                    <a:ext uri="{FF2B5EF4-FFF2-40B4-BE49-F238E27FC236}">
                      <a16:creationId xmlns:a16="http://schemas.microsoft.com/office/drawing/2014/main" id="{89E39A06-6153-125B-8217-013C99AA2EA7}"/>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rot="5400000">
                  <a:off x="1028746" y="2647888"/>
                  <a:ext cx="914400" cy="914400"/>
                </a:xfrm>
                <a:prstGeom prst="rect">
                  <a:avLst/>
                </a:prstGeom>
              </p:spPr>
            </p:pic>
            <p:cxnSp>
              <p:nvCxnSpPr>
                <p:cNvPr id="23" name="Straight Arrow Connector 22">
                  <a:extLst>
                    <a:ext uri="{FF2B5EF4-FFF2-40B4-BE49-F238E27FC236}">
                      <a16:creationId xmlns:a16="http://schemas.microsoft.com/office/drawing/2014/main" id="{150239A5-25EB-6A74-9184-58FECA1E159B}"/>
                    </a:ext>
                  </a:extLst>
                </p:cNvPr>
                <p:cNvCxnSpPr>
                  <a:cxnSpLocks/>
                  <a:stCxn id="22" idx="0"/>
                  <a:endCxn id="20" idx="1"/>
                </p:cNvCxnSpPr>
                <p:nvPr/>
              </p:nvCxnSpPr>
              <p:spPr>
                <a:xfrm>
                  <a:off x="1943146" y="3105088"/>
                  <a:ext cx="847556" cy="1"/>
                </a:xfrm>
                <a:prstGeom prst="straightConnector1">
                  <a:avLst/>
                </a:prstGeom>
                <a:ln w="28575">
                  <a:solidFill>
                    <a:schemeClr val="accent1"/>
                  </a:solidFill>
                  <a:prstDash val="sysDot"/>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4" name="Straight Arrow Connector 23">
                  <a:extLst>
                    <a:ext uri="{FF2B5EF4-FFF2-40B4-BE49-F238E27FC236}">
                      <a16:creationId xmlns:a16="http://schemas.microsoft.com/office/drawing/2014/main" id="{8A68D4F3-325E-A7D9-A8CD-6596D207A5BC}"/>
                    </a:ext>
                  </a:extLst>
                </p:cNvPr>
                <p:cNvCxnSpPr>
                  <a:cxnSpLocks/>
                  <a:stCxn id="20" idx="3"/>
                  <a:endCxn id="21" idx="1"/>
                </p:cNvCxnSpPr>
                <p:nvPr/>
              </p:nvCxnSpPr>
              <p:spPr>
                <a:xfrm>
                  <a:off x="3626289" y="3105089"/>
                  <a:ext cx="780713" cy="0"/>
                </a:xfrm>
                <a:prstGeom prst="straightConnector1">
                  <a:avLst/>
                </a:prstGeom>
                <a:ln w="28575">
                  <a:solidFill>
                    <a:schemeClr val="accent1"/>
                  </a:solidFill>
                  <a:prstDash val="sysDot"/>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5" name="Straight Arrow Connector 38">
                  <a:extLst>
                    <a:ext uri="{FF2B5EF4-FFF2-40B4-BE49-F238E27FC236}">
                      <a16:creationId xmlns:a16="http://schemas.microsoft.com/office/drawing/2014/main" id="{6832E8E3-42D9-08D2-23AB-E57478E7E180}"/>
                    </a:ext>
                  </a:extLst>
                </p:cNvPr>
                <p:cNvCxnSpPr>
                  <a:cxnSpLocks/>
                  <a:stCxn id="21" idx="3"/>
                  <a:endCxn id="13" idx="1"/>
                </p:cNvCxnSpPr>
                <p:nvPr/>
              </p:nvCxnSpPr>
              <p:spPr>
                <a:xfrm>
                  <a:off x="5242589" y="3105089"/>
                  <a:ext cx="889412" cy="861754"/>
                </a:xfrm>
                <a:prstGeom prst="bentConnector3">
                  <a:avLst>
                    <a:gd name="adj1" fmla="val 50000"/>
                  </a:avLst>
                </a:prstGeom>
                <a:ln w="28575">
                  <a:solidFill>
                    <a:schemeClr val="accent1"/>
                  </a:solidFill>
                  <a:prstDash val="sysDot"/>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26" name="Straight Arrow Connector 38">
                  <a:extLst>
                    <a:ext uri="{FF2B5EF4-FFF2-40B4-BE49-F238E27FC236}">
                      <a16:creationId xmlns:a16="http://schemas.microsoft.com/office/drawing/2014/main" id="{94E3BB54-EFFC-9536-0D6B-DB7CBD7A62D0}"/>
                    </a:ext>
                  </a:extLst>
                </p:cNvPr>
                <p:cNvCxnSpPr>
                  <a:cxnSpLocks/>
                  <a:stCxn id="19" idx="2"/>
                  <a:endCxn id="13" idx="0"/>
                </p:cNvCxnSpPr>
                <p:nvPr/>
              </p:nvCxnSpPr>
              <p:spPr>
                <a:xfrm rot="5400000">
                  <a:off x="6372824" y="3589476"/>
                  <a:ext cx="136545" cy="1"/>
                </a:xfrm>
                <a:prstGeom prst="bentConnector3">
                  <a:avLst>
                    <a:gd name="adj1" fmla="val 50000"/>
                  </a:avLst>
                </a:prstGeom>
                <a:ln w="28575">
                  <a:solidFill>
                    <a:schemeClr val="accent1"/>
                  </a:solidFill>
                  <a:prstDash val="sysDot"/>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pic>
            <p:nvPicPr>
              <p:cNvPr id="11" name="Graphic 10">
                <a:extLst>
                  <a:ext uri="{FF2B5EF4-FFF2-40B4-BE49-F238E27FC236}">
                    <a16:creationId xmlns:a16="http://schemas.microsoft.com/office/drawing/2014/main" id="{59945201-24F2-CED7-866E-77E33B799705}"/>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6946787" y="4803262"/>
                <a:ext cx="326085" cy="326085"/>
              </a:xfrm>
              <a:prstGeom prst="rect">
                <a:avLst/>
              </a:prstGeom>
            </p:spPr>
          </p:pic>
          <p:sp>
            <p:nvSpPr>
              <p:cNvPr id="12" name="Left Brace 11">
                <a:extLst>
                  <a:ext uri="{FF2B5EF4-FFF2-40B4-BE49-F238E27FC236}">
                    <a16:creationId xmlns:a16="http://schemas.microsoft.com/office/drawing/2014/main" id="{6C6C1812-19A7-C272-EA1D-8C6DD4AE287A}"/>
                  </a:ext>
                </a:extLst>
              </p:cNvPr>
              <p:cNvSpPr/>
              <p:nvPr/>
            </p:nvSpPr>
            <p:spPr>
              <a:xfrm>
                <a:off x="6664039" y="4585460"/>
                <a:ext cx="239024" cy="435604"/>
              </a:xfrm>
              <a:prstGeom prst="leftBrace">
                <a:avLst/>
              </a:prstGeom>
              <a:ln w="1905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pic>
            <p:nvPicPr>
              <p:cNvPr id="13" name="Graphic 12">
                <a:extLst>
                  <a:ext uri="{FF2B5EF4-FFF2-40B4-BE49-F238E27FC236}">
                    <a16:creationId xmlns:a16="http://schemas.microsoft.com/office/drawing/2014/main" id="{64449E8F-E665-5850-8831-1710D41C2FB3}"/>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5799316" y="4198276"/>
                <a:ext cx="618187" cy="618187"/>
              </a:xfrm>
              <a:prstGeom prst="rect">
                <a:avLst/>
              </a:prstGeom>
            </p:spPr>
          </p:pic>
          <p:grpSp>
            <p:nvGrpSpPr>
              <p:cNvPr id="14" name="Group 13">
                <a:extLst>
                  <a:ext uri="{FF2B5EF4-FFF2-40B4-BE49-F238E27FC236}">
                    <a16:creationId xmlns:a16="http://schemas.microsoft.com/office/drawing/2014/main" id="{127DA4EF-AB9A-A231-45A8-3DA3EC20AF42}"/>
                  </a:ext>
                </a:extLst>
              </p:cNvPr>
              <p:cNvGrpSpPr/>
              <p:nvPr/>
            </p:nvGrpSpPr>
            <p:grpSpPr>
              <a:xfrm>
                <a:off x="6161741" y="4497442"/>
                <a:ext cx="532013" cy="532013"/>
                <a:chOff x="8186803" y="2960137"/>
                <a:chExt cx="532013" cy="532013"/>
              </a:xfrm>
            </p:grpSpPr>
            <p:sp>
              <p:nvSpPr>
                <p:cNvPr id="15" name="Rectangle 14">
                  <a:extLst>
                    <a:ext uri="{FF2B5EF4-FFF2-40B4-BE49-F238E27FC236}">
                      <a16:creationId xmlns:a16="http://schemas.microsoft.com/office/drawing/2014/main" id="{F932A0E4-C3BA-B93E-162D-040F27076229}"/>
                    </a:ext>
                  </a:extLst>
                </p:cNvPr>
                <p:cNvSpPr/>
                <p:nvPr/>
              </p:nvSpPr>
              <p:spPr>
                <a:xfrm>
                  <a:off x="8295384" y="2974541"/>
                  <a:ext cx="342078" cy="45445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6" name="Graphic 15" descr="Document with solid fill">
                  <a:extLst>
                    <a:ext uri="{FF2B5EF4-FFF2-40B4-BE49-F238E27FC236}">
                      <a16:creationId xmlns:a16="http://schemas.microsoft.com/office/drawing/2014/main" id="{30510DEF-90A0-6187-39C6-A258087CFF5E}"/>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8186803" y="2960137"/>
                  <a:ext cx="532013" cy="532013"/>
                </a:xfrm>
                <a:prstGeom prst="rect">
                  <a:avLst/>
                </a:prstGeom>
              </p:spPr>
            </p:pic>
          </p:grpSp>
        </p:grpSp>
        <p:grpSp>
          <p:nvGrpSpPr>
            <p:cNvPr id="7" name="Group 6">
              <a:extLst>
                <a:ext uri="{FF2B5EF4-FFF2-40B4-BE49-F238E27FC236}">
                  <a16:creationId xmlns:a16="http://schemas.microsoft.com/office/drawing/2014/main" id="{65610B52-D408-45FE-150A-3C4A8625C185}"/>
                </a:ext>
              </a:extLst>
            </p:cNvPr>
            <p:cNvGrpSpPr/>
            <p:nvPr/>
          </p:nvGrpSpPr>
          <p:grpSpPr>
            <a:xfrm>
              <a:off x="6821193" y="3650521"/>
              <a:ext cx="420004" cy="403880"/>
              <a:chOff x="6821193" y="3650521"/>
              <a:chExt cx="420004" cy="403880"/>
            </a:xfrm>
          </p:grpSpPr>
          <p:pic>
            <p:nvPicPr>
              <p:cNvPr id="8" name="Graphic 7" descr="Gears with solid fill">
                <a:extLst>
                  <a:ext uri="{FF2B5EF4-FFF2-40B4-BE49-F238E27FC236}">
                    <a16:creationId xmlns:a16="http://schemas.microsoft.com/office/drawing/2014/main" id="{E9693BD3-EC3A-000B-1F96-CE0717C55863}"/>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6902547" y="3715751"/>
                <a:ext cx="338650" cy="338650"/>
              </a:xfrm>
              <a:prstGeom prst="rect">
                <a:avLst/>
              </a:prstGeom>
            </p:spPr>
          </p:pic>
          <p:sp>
            <p:nvSpPr>
              <p:cNvPr id="9" name="TextBox 8">
                <a:extLst>
                  <a:ext uri="{FF2B5EF4-FFF2-40B4-BE49-F238E27FC236}">
                    <a16:creationId xmlns:a16="http://schemas.microsoft.com/office/drawing/2014/main" id="{84DCB8D4-FAA6-CAAB-A79F-758D977863D5}"/>
                  </a:ext>
                </a:extLst>
              </p:cNvPr>
              <p:cNvSpPr txBox="1"/>
              <p:nvPr/>
            </p:nvSpPr>
            <p:spPr>
              <a:xfrm>
                <a:off x="6821193" y="3650521"/>
                <a:ext cx="300082" cy="369332"/>
              </a:xfrm>
              <a:prstGeom prst="rect">
                <a:avLst/>
              </a:prstGeom>
              <a:noFill/>
            </p:spPr>
            <p:txBody>
              <a:bodyPr wrap="none" rtlCol="0">
                <a:spAutoFit/>
              </a:bodyPr>
              <a:lstStyle/>
              <a:p>
                <a:r>
                  <a:rPr lang="en-US" dirty="0">
                    <a:solidFill>
                      <a:schemeClr val="bg1">
                        <a:lumMod val="50000"/>
                      </a:schemeClr>
                    </a:solidFill>
                  </a:rPr>
                  <a:t>*</a:t>
                </a:r>
              </a:p>
            </p:txBody>
          </p:sp>
        </p:grpSp>
      </p:grpSp>
      <p:sp>
        <p:nvSpPr>
          <p:cNvPr id="27" name="Text Placeholder 14">
            <a:extLst>
              <a:ext uri="{FF2B5EF4-FFF2-40B4-BE49-F238E27FC236}">
                <a16:creationId xmlns:a16="http://schemas.microsoft.com/office/drawing/2014/main" id="{02AD2BB3-3DD2-DCB6-625A-2BEA786BC094}"/>
              </a:ext>
            </a:extLst>
          </p:cNvPr>
          <p:cNvSpPr txBox="1">
            <a:spLocks/>
          </p:cNvSpPr>
          <p:nvPr/>
        </p:nvSpPr>
        <p:spPr>
          <a:xfrm>
            <a:off x="2480807" y="3429000"/>
            <a:ext cx="8714630" cy="3293209"/>
          </a:xfrm>
          <a:prstGeom prst="rect">
            <a:avLst/>
          </a:prstGeom>
        </p:spPr>
        <p:txBody>
          <a:bodyPr vert="horz" wrap="square" lIns="0" tIns="45720" rIns="0" bIns="45720" rtlCol="0">
            <a:spAutoFit/>
          </a:bodyPr>
          <a:lstStyle>
            <a:lvl1pPr marL="0" marR="0" indent="0" algn="l" defTabSz="914367" rtl="0" eaLnBrk="1" fontAlgn="auto" latinLnBrk="0" hangingPunct="1">
              <a:lnSpc>
                <a:spcPct val="100000"/>
              </a:lnSpc>
              <a:spcBef>
                <a:spcPts val="200"/>
              </a:spcBef>
              <a:spcAft>
                <a:spcPts val="400"/>
              </a:spcAft>
              <a:buClrTx/>
              <a:buSzPct val="90000"/>
              <a:buFont typeface="Wingdings" panose="05000000000000000000" pitchFamily="2" charset="2"/>
              <a:buNone/>
              <a:tabLst/>
              <a:defRPr sz="2000" kern="1200" spc="-49" baseline="0">
                <a:solidFill>
                  <a:schemeClr val="accent4"/>
                </a:solidFill>
                <a:latin typeface="+mj-lt"/>
                <a:ea typeface="+mn-ea"/>
                <a:cs typeface="+mn-cs"/>
              </a:defRPr>
            </a:lvl1pPr>
            <a:lvl2pPr marL="0" marR="0" indent="0" algn="l" defTabSz="914367" rtl="0" eaLnBrk="1" fontAlgn="auto" latinLnBrk="0" hangingPunct="1">
              <a:lnSpc>
                <a:spcPct val="100000"/>
              </a:lnSpc>
              <a:spcBef>
                <a:spcPts val="200"/>
              </a:spcBef>
              <a:spcAft>
                <a:spcPts val="400"/>
              </a:spcAft>
              <a:buClrTx/>
              <a:buSzPct val="90000"/>
              <a:buFontTx/>
              <a:buNone/>
              <a:tabLst/>
              <a:defRPr sz="2000" kern="1200" spc="0" baseline="0">
                <a:solidFill>
                  <a:schemeClr val="tx1"/>
                </a:solidFill>
                <a:latin typeface="+mn-lt"/>
                <a:ea typeface="+mn-ea"/>
                <a:cs typeface="+mn-cs"/>
              </a:defRPr>
            </a:lvl2pPr>
            <a:lvl3pPr marL="342900" marR="0"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defRPr sz="1800" kern="1200" spc="0" baseline="0">
                <a:solidFill>
                  <a:schemeClr val="tx1"/>
                </a:solidFill>
                <a:latin typeface="+mn-lt"/>
                <a:ea typeface="+mn-ea"/>
                <a:cs typeface="+mn-cs"/>
              </a:defRPr>
            </a:lvl3pPr>
            <a:lvl4pPr marL="685800" marR="0"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defRPr sz="1800" kern="1200" spc="0" baseline="0">
                <a:solidFill>
                  <a:schemeClr val="tx1"/>
                </a:solidFill>
                <a:latin typeface="+mn-lt"/>
                <a:ea typeface="+mn-ea"/>
                <a:cs typeface="+mn-cs"/>
              </a:defRPr>
            </a:lvl4pPr>
            <a:lvl5pPr marL="685800" marR="0" indent="0" algn="l" defTabSz="914367" rtl="0" eaLnBrk="1" fontAlgn="auto" latinLnBrk="0" hangingPunct="1">
              <a:lnSpc>
                <a:spcPct val="100000"/>
              </a:lnSpc>
              <a:spcBef>
                <a:spcPts val="200"/>
              </a:spcBef>
              <a:spcAft>
                <a:spcPts val="400"/>
              </a:spcAft>
              <a:buClrTx/>
              <a:buSzPct val="100000"/>
              <a:buFont typeface="Arial" panose="020B0604020202020204" pitchFamily="34" charset="0"/>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r>
              <a:rPr lang="en-US" dirty="0">
                <a:solidFill>
                  <a:schemeClr val="tx1"/>
                </a:solidFill>
                <a:latin typeface="+mn-lt"/>
              </a:rPr>
              <a:t>Use a </a:t>
            </a:r>
            <a:r>
              <a:rPr lang="en-US" b="1" dirty="0">
                <a:solidFill>
                  <a:schemeClr val="tx1"/>
                </a:solidFill>
                <a:latin typeface="+mn-lt"/>
              </a:rPr>
              <a:t>Blob storage/ADLS Gen2</a:t>
            </a:r>
            <a:r>
              <a:rPr lang="en-US" dirty="0">
                <a:solidFill>
                  <a:schemeClr val="tx1"/>
                </a:solidFill>
                <a:latin typeface="+mn-lt"/>
              </a:rPr>
              <a:t> output</a:t>
            </a:r>
            <a:endParaRPr lang="en-US" b="1" i="1" dirty="0">
              <a:solidFill>
                <a:schemeClr val="tx1"/>
              </a:solidFill>
              <a:latin typeface="+mn-lt"/>
            </a:endParaRPr>
          </a:p>
          <a:p>
            <a:r>
              <a:rPr lang="en-US" dirty="0">
                <a:solidFill>
                  <a:schemeClr val="tx1"/>
                </a:solidFill>
                <a:latin typeface="+mn-lt"/>
              </a:rPr>
              <a:t>Specify:</a:t>
            </a:r>
          </a:p>
          <a:p>
            <a:pPr marL="628650" lvl="2" indent="-285750"/>
            <a:r>
              <a:rPr lang="en-US" dirty="0"/>
              <a:t>An alias for the output</a:t>
            </a:r>
          </a:p>
          <a:p>
            <a:pPr marL="628650" lvl="2" indent="-285750"/>
            <a:r>
              <a:rPr lang="en-US" dirty="0"/>
              <a:t>The target Azure Storage account and container</a:t>
            </a:r>
          </a:p>
          <a:p>
            <a:pPr marL="628650" lvl="2" indent="-285750"/>
            <a:r>
              <a:rPr lang="en-US" dirty="0"/>
              <a:t>Authentication credentials</a:t>
            </a:r>
          </a:p>
          <a:p>
            <a:pPr marL="628650" lvl="2" indent="-285750"/>
            <a:r>
              <a:rPr lang="en-US" dirty="0"/>
              <a:t>File format</a:t>
            </a:r>
          </a:p>
          <a:p>
            <a:pPr marL="628650" lvl="2" indent="-285750"/>
            <a:r>
              <a:rPr lang="en-US" dirty="0"/>
              <a:t>Folder pattern (for example, </a:t>
            </a:r>
            <a:r>
              <a:rPr lang="en-US" i="1" dirty="0"/>
              <a:t>YYYY/MM/DD</a:t>
            </a:r>
            <a:r>
              <a:rPr lang="en-US" dirty="0"/>
              <a:t>)</a:t>
            </a:r>
          </a:p>
          <a:p>
            <a:pPr marL="285750" lvl="1" indent="-285750"/>
            <a:r>
              <a:rPr lang="en-US" dirty="0"/>
              <a:t>Query ingested data using the serverless SQL pool or an Apache Spark pool</a:t>
            </a:r>
          </a:p>
          <a:p>
            <a:pPr marL="971550" lvl="3" indent="-285750"/>
            <a:endParaRPr lang="en-US" dirty="0"/>
          </a:p>
        </p:txBody>
      </p:sp>
    </p:spTree>
    <p:extLst>
      <p:ext uri="{BB962C8B-B14F-4D97-AF65-F5344CB8AC3E}">
        <p14:creationId xmlns:p14="http://schemas.microsoft.com/office/powerpoint/2010/main" val="1138383437"/>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FBEFFD53-BA15-5AFC-CCD5-29B7E0BAA293}"/>
              </a:ext>
              <a:ext uri="{C183D7F6-B498-43B3-948B-1728B52AA6E4}">
                <adec:decorative xmlns:adec="http://schemas.microsoft.com/office/drawing/2017/decorative" val="1"/>
              </a:ext>
            </a:extLst>
          </p:cNvPr>
          <p:cNvSpPr/>
          <p:nvPr/>
        </p:nvSpPr>
        <p:spPr bwMode="auto">
          <a:xfrm>
            <a:off x="418643" y="1385454"/>
            <a:ext cx="11477793" cy="5032051"/>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1" name="Title 10">
            <a:extLst>
              <a:ext uri="{FF2B5EF4-FFF2-40B4-BE49-F238E27FC236}">
                <a16:creationId xmlns:a16="http://schemas.microsoft.com/office/drawing/2014/main" id="{698005C7-B4B6-4707-A9E3-3CBA28E93724}"/>
              </a:ext>
            </a:extLst>
          </p:cNvPr>
          <p:cNvSpPr>
            <a:spLocks noGrp="1"/>
          </p:cNvSpPr>
          <p:nvPr>
            <p:ph type="title"/>
          </p:nvPr>
        </p:nvSpPr>
        <p:spPr/>
        <p:txBody>
          <a:bodyPr/>
          <a:lstStyle/>
          <a:p>
            <a:r>
              <a:rPr lang="en-US" dirty="0"/>
              <a:t>Exercise: Ingest streaming data into Azure Synapse Analytics</a:t>
            </a:r>
          </a:p>
        </p:txBody>
      </p:sp>
      <p:sp>
        <p:nvSpPr>
          <p:cNvPr id="12" name="Text Placeholder 11">
            <a:extLst>
              <a:ext uri="{FF2B5EF4-FFF2-40B4-BE49-F238E27FC236}">
                <a16:creationId xmlns:a16="http://schemas.microsoft.com/office/drawing/2014/main" id="{512982A0-6628-13EB-C45A-5648E05354E1}"/>
              </a:ext>
            </a:extLst>
          </p:cNvPr>
          <p:cNvSpPr>
            <a:spLocks noGrp="1"/>
          </p:cNvSpPr>
          <p:nvPr>
            <p:ph type="body" sz="quarter" idx="10"/>
          </p:nvPr>
        </p:nvSpPr>
        <p:spPr>
          <a:xfrm>
            <a:off x="732726" y="2698410"/>
            <a:ext cx="4645314" cy="1617622"/>
          </a:xfrm>
        </p:spPr>
        <p:txBody>
          <a:bodyPr/>
          <a:lstStyle/>
          <a:p>
            <a:r>
              <a:rPr lang="en-US" dirty="0"/>
              <a:t>Use the hosted lab environment provided, or view the lab instructions at the link below:</a:t>
            </a:r>
          </a:p>
          <a:p>
            <a:endParaRPr lang="en-US" dirty="0"/>
          </a:p>
        </p:txBody>
      </p:sp>
      <p:sp>
        <p:nvSpPr>
          <p:cNvPr id="5" name="TextBox 4">
            <a:extLst>
              <a:ext uri="{FF2B5EF4-FFF2-40B4-BE49-F238E27FC236}">
                <a16:creationId xmlns:a16="http://schemas.microsoft.com/office/drawing/2014/main" id="{0DA7CE12-F9AB-E702-1296-2702C721D1FF}"/>
              </a:ext>
            </a:extLst>
          </p:cNvPr>
          <p:cNvSpPr txBox="1"/>
          <p:nvPr/>
        </p:nvSpPr>
        <p:spPr>
          <a:xfrm>
            <a:off x="592784" y="4316032"/>
            <a:ext cx="6558454" cy="400110"/>
          </a:xfrm>
          <a:prstGeom prst="rect">
            <a:avLst/>
          </a:prstGeom>
          <a:noFill/>
        </p:spPr>
        <p:txBody>
          <a:bodyPr wrap="square">
            <a:spAutoFit/>
          </a:bodyPr>
          <a:lstStyle/>
          <a:p>
            <a:pPr marL="0" marR="0" lvl="0" indent="0" algn="l" defTabSz="914367" rtl="0" eaLnBrk="1" fontAlgn="auto" latinLnBrk="0" hangingPunct="1">
              <a:lnSpc>
                <a:spcPct val="100000"/>
              </a:lnSpc>
              <a:spcBef>
                <a:spcPts val="200"/>
              </a:spcBef>
              <a:spcAft>
                <a:spcPts val="400"/>
              </a:spcAft>
              <a:buClrTx/>
              <a:buSzPct val="90000"/>
              <a:buFont typeface="Wingdings" panose="05000000000000000000" pitchFamily="2" charset="2"/>
              <a:buNone/>
              <a:tabLst/>
              <a:defRPr/>
            </a:pPr>
            <a:r>
              <a:rPr kumimoji="0" lang="en-US" sz="2000" b="0" i="0" u="none" strike="noStrike" kern="1200" cap="none" spc="-49" normalizeH="0" baseline="0" noProof="0" dirty="0">
                <a:ln>
                  <a:noFill/>
                </a:ln>
                <a:solidFill>
                  <a:srgbClr val="FFFFFF">
                    <a:lumMod val="50000"/>
                  </a:srgbClr>
                </a:solidFill>
                <a:effectLst/>
                <a:uLnTx/>
                <a:uFillTx/>
                <a:latin typeface="Segoe UI Semibold"/>
                <a:ea typeface="+mn-ea"/>
                <a:cs typeface="+mn-cs"/>
              </a:rPr>
              <a:t>https://aka.ms/mslearn-stream-analytics-synapse</a:t>
            </a:r>
          </a:p>
        </p:txBody>
      </p:sp>
      <p:pic>
        <p:nvPicPr>
          <p:cNvPr id="3" name="Graphic 2">
            <a:extLst>
              <a:ext uri="{FF2B5EF4-FFF2-40B4-BE49-F238E27FC236}">
                <a16:creationId xmlns:a16="http://schemas.microsoft.com/office/drawing/2014/main" id="{62A63C3E-10DF-CF2F-8849-1584D6C36F1A}"/>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325379" y="2255413"/>
            <a:ext cx="2709167" cy="2709167"/>
          </a:xfrm>
          <a:prstGeom prst="rect">
            <a:avLst/>
          </a:prstGeom>
        </p:spPr>
      </p:pic>
    </p:spTree>
    <p:extLst>
      <p:ext uri="{BB962C8B-B14F-4D97-AF65-F5344CB8AC3E}">
        <p14:creationId xmlns:p14="http://schemas.microsoft.com/office/powerpoint/2010/main" val="3430784685"/>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5FBC5FD-9635-49A0-95D0-53CC684F529D}"/>
              </a:ext>
            </a:extLst>
          </p:cNvPr>
          <p:cNvSpPr>
            <a:spLocks noGrp="1"/>
          </p:cNvSpPr>
          <p:nvPr>
            <p:ph type="title"/>
          </p:nvPr>
        </p:nvSpPr>
        <p:spPr/>
        <p:txBody>
          <a:bodyPr/>
          <a:lstStyle/>
          <a:p>
            <a:r>
              <a:rPr lang="en-US" dirty="0"/>
              <a:t>Knowledge check</a:t>
            </a:r>
          </a:p>
        </p:txBody>
      </p:sp>
      <p:sp>
        <p:nvSpPr>
          <p:cNvPr id="8" name="Text Placeholder 7">
            <a:extLst>
              <a:ext uri="{FF2B5EF4-FFF2-40B4-BE49-F238E27FC236}">
                <a16:creationId xmlns:a16="http://schemas.microsoft.com/office/drawing/2014/main" id="{C7CCD6F3-D73B-4B7B-8C19-868BAB4DFE04}"/>
              </a:ext>
            </a:extLst>
          </p:cNvPr>
          <p:cNvSpPr>
            <a:spLocks noGrp="1"/>
          </p:cNvSpPr>
          <p:nvPr>
            <p:ph type="body" sz="quarter" idx="11"/>
          </p:nvPr>
        </p:nvSpPr>
        <p:spPr>
          <a:xfrm>
            <a:off x="1385285" y="2016946"/>
            <a:ext cx="10383899" cy="1443714"/>
          </a:xfrm>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effectLst/>
                <a:uLnTx/>
                <a:uFillTx/>
                <a:latin typeface="+mj-lt"/>
                <a:ea typeface="+mn-ea"/>
                <a:cs typeface="+mn-cs"/>
              </a:rPr>
              <a:t>Which type of output should you use to ingest the results of an Azure Stream Analytics job into a dedicated SQL pool table in Azure Synapse Analytics?</a:t>
            </a:r>
          </a:p>
          <a:p>
            <a:pPr marL="288925" marR="0" lvl="0" indent="-288925" algn="l" defTabSz="932742" rtl="0" eaLnBrk="1" fontAlgn="auto" latinLnBrk="0" hangingPunct="1">
              <a:lnSpc>
                <a:spcPct val="100000"/>
              </a:lnSpc>
              <a:spcBef>
                <a:spcPts val="300"/>
              </a:spcBef>
              <a:spcAft>
                <a:spcPts val="600"/>
              </a:spcAft>
              <a:buClrTx/>
              <a:buSzTx/>
              <a:buFont typeface="Wingdings" panose="05000000000000000000" pitchFamily="2" charset="2"/>
              <a:buChar char="q"/>
              <a:tabLst/>
              <a:defRPr/>
            </a:pPr>
            <a:r>
              <a:rPr lang="en-US" sz="1600" b="0" i="0" dirty="0">
                <a:solidFill>
                  <a:srgbClr val="171717"/>
                </a:solidFill>
                <a:effectLst/>
                <a:latin typeface="Segoe UI" panose="020B0502040204020203" pitchFamily="34" charset="0"/>
              </a:rPr>
              <a:t>Azure Synapse Analytics</a:t>
            </a:r>
            <a:endParaRPr kumimoji="0" lang="en-US" sz="1400" b="0" i="0" u="none" strike="noStrike" kern="1200" cap="none" spc="0" normalizeH="0" baseline="0" noProof="0" dirty="0">
              <a:ln>
                <a:noFill/>
              </a:ln>
              <a:effectLst/>
              <a:uLnTx/>
              <a:uFillTx/>
              <a:ea typeface="+mn-ea"/>
              <a:cs typeface="+mn-cs"/>
            </a:endParaRPr>
          </a:p>
          <a:p>
            <a:pPr marL="288925" indent="-288925" defTabSz="932742">
              <a:lnSpc>
                <a:spcPct val="100000"/>
              </a:lnSpc>
              <a:spcBef>
                <a:spcPts val="300"/>
              </a:spcBef>
              <a:spcAft>
                <a:spcPts val="600"/>
              </a:spcAft>
              <a:buSzTx/>
              <a:buFont typeface="Wingdings" panose="05000000000000000000" pitchFamily="2" charset="2"/>
              <a:buChar char="q"/>
              <a:defRPr/>
            </a:pPr>
            <a:r>
              <a:rPr lang="en-US" sz="1600" dirty="0">
                <a:solidFill>
                  <a:srgbClr val="171717"/>
                </a:solidFill>
                <a:latin typeface="Segoe UI" panose="020B0502040204020203" pitchFamily="34" charset="0"/>
              </a:rPr>
              <a:t>Blob storage/ADLS Gen2</a:t>
            </a:r>
          </a:p>
          <a:p>
            <a:pPr marL="288925" lvl="0" indent="-288925" defTabSz="932742">
              <a:lnSpc>
                <a:spcPct val="100000"/>
              </a:lnSpc>
              <a:spcBef>
                <a:spcPts val="300"/>
              </a:spcBef>
              <a:spcAft>
                <a:spcPts val="600"/>
              </a:spcAft>
              <a:buSzTx/>
              <a:buFont typeface="Wingdings" panose="05000000000000000000" pitchFamily="2" charset="2"/>
              <a:buChar char="q"/>
              <a:defRPr/>
            </a:pPr>
            <a:r>
              <a:rPr lang="en-US" sz="1600" dirty="0">
                <a:solidFill>
                  <a:srgbClr val="171717"/>
                </a:solidFill>
                <a:latin typeface="Segoe UI" panose="020B0502040204020203" pitchFamily="34" charset="0"/>
              </a:rPr>
              <a:t>Azure Event Hubs</a:t>
            </a:r>
          </a:p>
        </p:txBody>
      </p:sp>
      <p:sp>
        <p:nvSpPr>
          <p:cNvPr id="19" name="Graphic 26">
            <a:extLst>
              <a:ext uri="{FF2B5EF4-FFF2-40B4-BE49-F238E27FC236}">
                <a16:creationId xmlns:a16="http://schemas.microsoft.com/office/drawing/2014/main" id="{2A802B18-90EE-4B3D-97B9-9C05EE0CED14}"/>
              </a:ext>
              <a:ext uri="{C183D7F6-B498-43B3-948B-1728B52AA6E4}">
                <adec:decorative xmlns:adec="http://schemas.microsoft.com/office/drawing/2017/decorative" val="1"/>
              </a:ext>
            </a:extLst>
          </p:cNvPr>
          <p:cNvSpPr/>
          <p:nvPr/>
        </p:nvSpPr>
        <p:spPr>
          <a:xfrm>
            <a:off x="1385285" y="2585322"/>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dirty="0">
              <a:ln>
                <a:noFill/>
              </a:ln>
              <a:solidFill>
                <a:srgbClr val="000000"/>
              </a:solidFill>
              <a:effectLst/>
              <a:uLnTx/>
              <a:uFillTx/>
              <a:latin typeface="Segoe UI"/>
              <a:ea typeface="+mn-ea"/>
              <a:cs typeface="+mn-cs"/>
            </a:endParaRPr>
          </a:p>
        </p:txBody>
      </p:sp>
      <p:cxnSp>
        <p:nvCxnSpPr>
          <p:cNvPr id="11" name="Straight Connector 10">
            <a:extLst>
              <a:ext uri="{FF2B5EF4-FFF2-40B4-BE49-F238E27FC236}">
                <a16:creationId xmlns:a16="http://schemas.microsoft.com/office/drawing/2014/main" id="{3EFE1262-1194-4E26-B906-5CF2497F3C96}"/>
              </a:ext>
              <a:ext uri="{C183D7F6-B498-43B3-948B-1728B52AA6E4}">
                <adec:decorative xmlns:adec="http://schemas.microsoft.com/office/drawing/2017/decorative" val="1"/>
              </a:ext>
            </a:extLst>
          </p:cNvPr>
          <p:cNvCxnSpPr>
            <a:cxnSpLocks/>
          </p:cNvCxnSpPr>
          <p:nvPr/>
        </p:nvCxnSpPr>
        <p:spPr>
          <a:xfrm>
            <a:off x="1376011" y="3914141"/>
            <a:ext cx="1030414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9" name="Text Placeholder 8">
            <a:extLst>
              <a:ext uri="{FF2B5EF4-FFF2-40B4-BE49-F238E27FC236}">
                <a16:creationId xmlns:a16="http://schemas.microsoft.com/office/drawing/2014/main" id="{E172BC7E-FDC4-43EE-8346-8950642DCBF4}"/>
              </a:ext>
            </a:extLst>
          </p:cNvPr>
          <p:cNvSpPr>
            <a:spLocks noGrp="1"/>
          </p:cNvSpPr>
          <p:nvPr>
            <p:ph type="body" sz="quarter" idx="15"/>
          </p:nvPr>
        </p:nvSpPr>
        <p:spPr>
          <a:xfrm>
            <a:off x="1376012" y="4176830"/>
            <a:ext cx="10383899" cy="1443714"/>
          </a:xfrm>
        </p:spPr>
        <p:txBody>
          <a:bodyPr/>
          <a:lstStyle/>
          <a:p>
            <a:pPr>
              <a:spcAft>
                <a:spcPts val="0"/>
              </a:spcAft>
              <a:defRPr/>
            </a:pPr>
            <a:r>
              <a:rPr lang="en-US" sz="1800" dirty="0">
                <a:latin typeface="+mj-lt"/>
              </a:rPr>
              <a:t>Which type of output should be used to ingest the results of an Azure Stream Analytics job into files in a data lake for analysis in Azure Synapse Analytics?</a:t>
            </a:r>
            <a:endParaRPr lang="en-US" sz="1400" dirty="0"/>
          </a:p>
          <a:p>
            <a:pPr marL="288925" marR="0" lvl="0" indent="-288925" algn="l" defTabSz="932742" rtl="0" eaLnBrk="1" fontAlgn="auto" latinLnBrk="0" hangingPunct="1">
              <a:lnSpc>
                <a:spcPct val="100000"/>
              </a:lnSpc>
              <a:spcBef>
                <a:spcPts val="300"/>
              </a:spcBef>
              <a:spcAft>
                <a:spcPts val="600"/>
              </a:spcAft>
              <a:buClrTx/>
              <a:buSzTx/>
              <a:buFont typeface="Wingdings" panose="05000000000000000000" pitchFamily="2" charset="2"/>
              <a:buChar char="q"/>
              <a:tabLst/>
              <a:defRPr/>
            </a:pPr>
            <a:r>
              <a:rPr lang="en-US" sz="1600" b="0" i="0" dirty="0">
                <a:solidFill>
                  <a:srgbClr val="171717"/>
                </a:solidFill>
                <a:effectLst/>
                <a:latin typeface="Segoe UI" panose="020B0502040204020203" pitchFamily="34" charset="0"/>
              </a:rPr>
              <a:t>Azure Synapse Analytics</a:t>
            </a:r>
            <a:endParaRPr kumimoji="0" lang="en-US" sz="1400" b="0" i="0" u="none" strike="noStrike" kern="1200" cap="none" spc="0" normalizeH="0" baseline="0" noProof="0" dirty="0">
              <a:ln>
                <a:noFill/>
              </a:ln>
              <a:effectLst/>
              <a:uLnTx/>
              <a:uFillTx/>
              <a:ea typeface="+mn-ea"/>
              <a:cs typeface="+mn-cs"/>
            </a:endParaRPr>
          </a:p>
          <a:p>
            <a:pPr marL="288925" indent="-288925" defTabSz="932742">
              <a:lnSpc>
                <a:spcPct val="100000"/>
              </a:lnSpc>
              <a:spcBef>
                <a:spcPts val="300"/>
              </a:spcBef>
              <a:spcAft>
                <a:spcPts val="600"/>
              </a:spcAft>
              <a:buSzTx/>
              <a:buFont typeface="Wingdings" panose="05000000000000000000" pitchFamily="2" charset="2"/>
              <a:buChar char="q"/>
              <a:defRPr/>
            </a:pPr>
            <a:r>
              <a:rPr lang="en-US" sz="1600" dirty="0">
                <a:solidFill>
                  <a:srgbClr val="171717"/>
                </a:solidFill>
                <a:latin typeface="Segoe UI" panose="020B0502040204020203" pitchFamily="34" charset="0"/>
              </a:rPr>
              <a:t>Blob storage/ADLS Gen2</a:t>
            </a:r>
          </a:p>
          <a:p>
            <a:pPr marL="288925" lvl="0" indent="-288925" defTabSz="932742">
              <a:lnSpc>
                <a:spcPct val="100000"/>
              </a:lnSpc>
              <a:spcBef>
                <a:spcPts val="300"/>
              </a:spcBef>
              <a:spcAft>
                <a:spcPts val="600"/>
              </a:spcAft>
              <a:buSzTx/>
              <a:buFont typeface="Wingdings" panose="05000000000000000000" pitchFamily="2" charset="2"/>
              <a:buChar char="q"/>
              <a:defRPr/>
            </a:pPr>
            <a:r>
              <a:rPr lang="en-US" sz="1600" dirty="0">
                <a:solidFill>
                  <a:srgbClr val="171717"/>
                </a:solidFill>
                <a:latin typeface="Segoe UI" panose="020B0502040204020203" pitchFamily="34" charset="0"/>
              </a:rPr>
              <a:t>Azure Event Hubs</a:t>
            </a:r>
          </a:p>
        </p:txBody>
      </p:sp>
      <p:sp>
        <p:nvSpPr>
          <p:cNvPr id="20" name="Graphic 26">
            <a:extLst>
              <a:ext uri="{FF2B5EF4-FFF2-40B4-BE49-F238E27FC236}">
                <a16:creationId xmlns:a16="http://schemas.microsoft.com/office/drawing/2014/main" id="{A6D58C0B-F1D4-4714-863A-BC2F0F1C195B}"/>
              </a:ext>
              <a:ext uri="{C183D7F6-B498-43B3-948B-1728B52AA6E4}">
                <adec:decorative xmlns:adec="http://schemas.microsoft.com/office/drawing/2017/decorative" val="1"/>
              </a:ext>
            </a:extLst>
          </p:cNvPr>
          <p:cNvSpPr/>
          <p:nvPr/>
        </p:nvSpPr>
        <p:spPr>
          <a:xfrm>
            <a:off x="1389518" y="5053019"/>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dirty="0">
              <a:ln>
                <a:noFill/>
              </a:ln>
              <a:solidFill>
                <a:srgbClr val="000000"/>
              </a:solidFill>
              <a:effectLst/>
              <a:uLnTx/>
              <a:uFillTx/>
              <a:latin typeface="Segoe UI"/>
              <a:ea typeface="+mn-ea"/>
              <a:cs typeface="+mn-cs"/>
            </a:endParaRPr>
          </a:p>
        </p:txBody>
      </p:sp>
      <p:pic>
        <p:nvPicPr>
          <p:cNvPr id="2" name="Graphic 1">
            <a:extLst>
              <a:ext uri="{FF2B5EF4-FFF2-40B4-BE49-F238E27FC236}">
                <a16:creationId xmlns:a16="http://schemas.microsoft.com/office/drawing/2014/main" id="{D8B354CF-A423-413E-AC59-EB65165DF8F0}"/>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42237" y="1817447"/>
            <a:ext cx="933775" cy="933775"/>
          </a:xfrm>
          <a:prstGeom prst="rect">
            <a:avLst/>
          </a:prstGeom>
        </p:spPr>
      </p:pic>
      <p:pic>
        <p:nvPicPr>
          <p:cNvPr id="4" name="Graphic 3">
            <a:extLst>
              <a:ext uri="{FF2B5EF4-FFF2-40B4-BE49-F238E27FC236}">
                <a16:creationId xmlns:a16="http://schemas.microsoft.com/office/drawing/2014/main" id="{F3154490-1154-405C-8FF8-888A051BD254}"/>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42236" y="4176830"/>
            <a:ext cx="933775" cy="933775"/>
          </a:xfrm>
          <a:prstGeom prst="rect">
            <a:avLst/>
          </a:prstGeom>
        </p:spPr>
      </p:pic>
    </p:spTree>
    <p:extLst>
      <p:ext uri="{BB962C8B-B14F-4D97-AF65-F5344CB8AC3E}">
        <p14:creationId xmlns:p14="http://schemas.microsoft.com/office/powerpoint/2010/main" val="173218749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07C2C26-EFD2-E847-AEA7-5CEF245E0904}"/>
              </a:ext>
            </a:extLst>
          </p:cNvPr>
          <p:cNvSpPr>
            <a:spLocks noGrp="1"/>
          </p:cNvSpPr>
          <p:nvPr>
            <p:ph type="title"/>
          </p:nvPr>
        </p:nvSpPr>
        <p:spPr/>
        <p:txBody>
          <a:bodyPr/>
          <a:lstStyle/>
          <a:p>
            <a:r>
              <a:rPr lang="en-US" dirty="0"/>
              <a:t>Visualize real-time data with Azure Stream Analytics and Power BI</a:t>
            </a:r>
          </a:p>
        </p:txBody>
      </p:sp>
      <p:grpSp>
        <p:nvGrpSpPr>
          <p:cNvPr id="2" name="Group 1">
            <a:extLst>
              <a:ext uri="{FF2B5EF4-FFF2-40B4-BE49-F238E27FC236}">
                <a16:creationId xmlns:a16="http://schemas.microsoft.com/office/drawing/2014/main" id="{B7900017-819E-9DFF-DAEA-ACF23FAAF4C8}"/>
              </a:ext>
              <a:ext uri="{C183D7F6-B498-43B3-948B-1728B52AA6E4}">
                <adec:decorative xmlns:adec="http://schemas.microsoft.com/office/drawing/2017/decorative" val="1"/>
              </a:ext>
            </a:extLst>
          </p:cNvPr>
          <p:cNvGrpSpPr/>
          <p:nvPr/>
        </p:nvGrpSpPr>
        <p:grpSpPr>
          <a:xfrm>
            <a:off x="10194387" y="2892934"/>
            <a:ext cx="1088514" cy="1072132"/>
            <a:chOff x="3155525" y="4587850"/>
            <a:chExt cx="658778" cy="648864"/>
          </a:xfrm>
        </p:grpSpPr>
        <p:sp>
          <p:nvSpPr>
            <p:cNvPr id="3" name="Oval 2">
              <a:extLst>
                <a:ext uri="{FF2B5EF4-FFF2-40B4-BE49-F238E27FC236}">
                  <a16:creationId xmlns:a16="http://schemas.microsoft.com/office/drawing/2014/main" id="{66AC1641-6B68-6213-03C6-A5F4BBAECB01}"/>
                </a:ext>
              </a:extLst>
            </p:cNvPr>
            <p:cNvSpPr/>
            <p:nvPr/>
          </p:nvSpPr>
          <p:spPr bwMode="auto">
            <a:xfrm>
              <a:off x="3155525" y="4587850"/>
              <a:ext cx="658778" cy="648864"/>
            </a:xfrm>
            <a:prstGeom prst="ellipse">
              <a:avLst/>
            </a:prstGeom>
            <a:solidFill>
              <a:schemeClr val="accent4">
                <a:lumMod val="60000"/>
                <a:lumOff val="40000"/>
              </a:schemeClr>
            </a:solidFill>
            <a:ln w="28575">
              <a:solidFill>
                <a:schemeClr val="accent4"/>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pic>
          <p:nvPicPr>
            <p:cNvPr id="6" name="Graphic 5">
              <a:extLst>
                <a:ext uri="{FF2B5EF4-FFF2-40B4-BE49-F238E27FC236}">
                  <a16:creationId xmlns:a16="http://schemas.microsoft.com/office/drawing/2014/main" id="{3FDD2B1A-9826-15F3-13AC-A5142BEC923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215036" y="4673987"/>
              <a:ext cx="331052" cy="331052"/>
            </a:xfrm>
            <a:prstGeom prst="rect">
              <a:avLst/>
            </a:prstGeom>
          </p:spPr>
        </p:pic>
        <p:pic>
          <p:nvPicPr>
            <p:cNvPr id="7" name="Graphic 6">
              <a:extLst>
                <a:ext uri="{FF2B5EF4-FFF2-40B4-BE49-F238E27FC236}">
                  <a16:creationId xmlns:a16="http://schemas.microsoft.com/office/drawing/2014/main" id="{7DBA57FE-65CA-58E1-5C6D-33D7220E4B4B}"/>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463187" y="4872153"/>
              <a:ext cx="265771" cy="265771"/>
            </a:xfrm>
            <a:prstGeom prst="rect">
              <a:avLst/>
            </a:prstGeom>
          </p:spPr>
        </p:pic>
      </p:grpSp>
    </p:spTree>
    <p:extLst>
      <p:ext uri="{BB962C8B-B14F-4D97-AF65-F5344CB8AC3E}">
        <p14:creationId xmlns:p14="http://schemas.microsoft.com/office/powerpoint/2010/main" val="3273689795"/>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44ADA07-2CAB-6F2B-359D-48963E3F68E3}"/>
              </a:ext>
            </a:extLst>
          </p:cNvPr>
          <p:cNvSpPr>
            <a:spLocks noGrp="1"/>
          </p:cNvSpPr>
          <p:nvPr>
            <p:ph type="title"/>
          </p:nvPr>
        </p:nvSpPr>
        <p:spPr/>
        <p:txBody>
          <a:bodyPr/>
          <a:lstStyle/>
          <a:p>
            <a:r>
              <a:rPr lang="en-US" dirty="0"/>
              <a:t>Azure Stream Analytics and Power BI</a:t>
            </a:r>
          </a:p>
        </p:txBody>
      </p:sp>
      <p:grpSp>
        <p:nvGrpSpPr>
          <p:cNvPr id="20" name="Group 19" descr="Diagram of a streaming architecture using Event Hubs to ingest streaming data, Azure Stream Analytics to transform the data, and Power BI to visualize and analyze it.">
            <a:extLst>
              <a:ext uri="{FF2B5EF4-FFF2-40B4-BE49-F238E27FC236}">
                <a16:creationId xmlns:a16="http://schemas.microsoft.com/office/drawing/2014/main" id="{2B73C110-96F9-2A14-36C2-B94FB42E07FA}"/>
              </a:ext>
            </a:extLst>
          </p:cNvPr>
          <p:cNvGrpSpPr/>
          <p:nvPr/>
        </p:nvGrpSpPr>
        <p:grpSpPr>
          <a:xfrm>
            <a:off x="2778948" y="1669322"/>
            <a:ext cx="5830143" cy="914400"/>
            <a:chOff x="2763045" y="1446326"/>
            <a:chExt cx="5830143" cy="914400"/>
          </a:xfrm>
        </p:grpSpPr>
        <p:grpSp>
          <p:nvGrpSpPr>
            <p:cNvPr id="7" name="Group 6">
              <a:extLst>
                <a:ext uri="{FF2B5EF4-FFF2-40B4-BE49-F238E27FC236}">
                  <a16:creationId xmlns:a16="http://schemas.microsoft.com/office/drawing/2014/main" id="{F4AEE20F-F211-2783-BC1D-4BD1EB0DA187}"/>
                </a:ext>
              </a:extLst>
            </p:cNvPr>
            <p:cNvGrpSpPr/>
            <p:nvPr/>
          </p:nvGrpSpPr>
          <p:grpSpPr>
            <a:xfrm>
              <a:off x="2763045" y="1446326"/>
              <a:ext cx="4994556" cy="914400"/>
              <a:chOff x="1028746" y="2647888"/>
              <a:chExt cx="4994556" cy="914400"/>
            </a:xfrm>
          </p:grpSpPr>
          <p:pic>
            <p:nvPicPr>
              <p:cNvPr id="9" name="Graphic 8">
                <a:extLst>
                  <a:ext uri="{FF2B5EF4-FFF2-40B4-BE49-F238E27FC236}">
                    <a16:creationId xmlns:a16="http://schemas.microsoft.com/office/drawing/2014/main" id="{47A078FA-5BC7-CE1C-72BA-46FD9E0F616D}"/>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2790702" y="2687295"/>
                <a:ext cx="835587" cy="835587"/>
              </a:xfrm>
              <a:prstGeom prst="rect">
                <a:avLst/>
              </a:prstGeom>
            </p:spPr>
          </p:pic>
          <p:pic>
            <p:nvPicPr>
              <p:cNvPr id="10" name="Graphic 9">
                <a:extLst>
                  <a:ext uri="{FF2B5EF4-FFF2-40B4-BE49-F238E27FC236}">
                    <a16:creationId xmlns:a16="http://schemas.microsoft.com/office/drawing/2014/main" id="{3E987327-806B-D569-7D29-68C863537799}"/>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4407002" y="2687295"/>
                <a:ext cx="835587" cy="835587"/>
              </a:xfrm>
              <a:prstGeom prst="rect">
                <a:avLst/>
              </a:prstGeom>
            </p:spPr>
          </p:pic>
          <p:pic>
            <p:nvPicPr>
              <p:cNvPr id="11" name="Graphic 10" descr="Wi-Fi outline">
                <a:extLst>
                  <a:ext uri="{FF2B5EF4-FFF2-40B4-BE49-F238E27FC236}">
                    <a16:creationId xmlns:a16="http://schemas.microsoft.com/office/drawing/2014/main" id="{40E9BCAB-451E-92D8-2E23-DE9874EE6E18}"/>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rot="5400000">
                <a:off x="1028746" y="2647888"/>
                <a:ext cx="914400" cy="914400"/>
              </a:xfrm>
              <a:prstGeom prst="rect">
                <a:avLst/>
              </a:prstGeom>
            </p:spPr>
          </p:pic>
          <p:cxnSp>
            <p:nvCxnSpPr>
              <p:cNvPr id="12" name="Straight Arrow Connector 11">
                <a:extLst>
                  <a:ext uri="{FF2B5EF4-FFF2-40B4-BE49-F238E27FC236}">
                    <a16:creationId xmlns:a16="http://schemas.microsoft.com/office/drawing/2014/main" id="{1B6F154E-C621-D4A2-E8EF-5359F5BC46AB}"/>
                  </a:ext>
                </a:extLst>
              </p:cNvPr>
              <p:cNvCxnSpPr>
                <a:cxnSpLocks/>
                <a:stCxn id="11" idx="0"/>
                <a:endCxn id="9" idx="1"/>
              </p:cNvCxnSpPr>
              <p:nvPr/>
            </p:nvCxnSpPr>
            <p:spPr>
              <a:xfrm>
                <a:off x="1943146" y="3105088"/>
                <a:ext cx="847556" cy="1"/>
              </a:xfrm>
              <a:prstGeom prst="straightConnector1">
                <a:avLst/>
              </a:prstGeom>
              <a:ln w="28575">
                <a:solidFill>
                  <a:schemeClr val="accent1"/>
                </a:solidFill>
                <a:prstDash val="sysDot"/>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229B2926-D082-23D0-4D80-E8E3B62A6EE9}"/>
                  </a:ext>
                </a:extLst>
              </p:cNvPr>
              <p:cNvCxnSpPr>
                <a:cxnSpLocks/>
                <a:stCxn id="9" idx="3"/>
                <a:endCxn id="10" idx="1"/>
              </p:cNvCxnSpPr>
              <p:nvPr/>
            </p:nvCxnSpPr>
            <p:spPr>
              <a:xfrm>
                <a:off x="3626289" y="3105089"/>
                <a:ext cx="780713" cy="0"/>
              </a:xfrm>
              <a:prstGeom prst="straightConnector1">
                <a:avLst/>
              </a:prstGeom>
              <a:ln w="28575">
                <a:solidFill>
                  <a:schemeClr val="accent1"/>
                </a:solidFill>
                <a:prstDash val="sysDot"/>
                <a:headEnd type="none" w="med" len="med"/>
                <a:tailEnd type="arrow" w="med" len="med"/>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A08589B1-9ED8-0426-4131-2CF3523B444A}"/>
                  </a:ext>
                </a:extLst>
              </p:cNvPr>
              <p:cNvCxnSpPr>
                <a:cxnSpLocks/>
                <a:stCxn id="10" idx="3"/>
              </p:cNvCxnSpPr>
              <p:nvPr/>
            </p:nvCxnSpPr>
            <p:spPr>
              <a:xfrm flipV="1">
                <a:off x="5242589" y="3103411"/>
                <a:ext cx="780713" cy="1678"/>
              </a:xfrm>
              <a:prstGeom prst="straightConnector1">
                <a:avLst/>
              </a:prstGeom>
              <a:ln w="28575">
                <a:solidFill>
                  <a:schemeClr val="accent1"/>
                </a:solidFill>
                <a:prstDash val="sysDot"/>
                <a:headEnd type="none" w="med" len="med"/>
                <a:tailEnd type="arrow" w="med" len="med"/>
              </a:ln>
            </p:spPr>
            <p:style>
              <a:lnRef idx="1">
                <a:schemeClr val="accent1"/>
              </a:lnRef>
              <a:fillRef idx="0">
                <a:schemeClr val="accent1"/>
              </a:fillRef>
              <a:effectRef idx="0">
                <a:schemeClr val="accent1"/>
              </a:effectRef>
              <a:fontRef idx="minor">
                <a:schemeClr val="tx1"/>
              </a:fontRef>
            </p:style>
          </p:cxnSp>
        </p:grpSp>
        <p:pic>
          <p:nvPicPr>
            <p:cNvPr id="19" name="Graphic 18">
              <a:extLst>
                <a:ext uri="{FF2B5EF4-FFF2-40B4-BE49-F238E27FC236}">
                  <a16:creationId xmlns:a16="http://schemas.microsoft.com/office/drawing/2014/main" id="{0FAD76D7-209F-FE81-671F-D8F399C49F62}"/>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7812474" y="1485733"/>
              <a:ext cx="780714" cy="780714"/>
            </a:xfrm>
            <a:prstGeom prst="rect">
              <a:avLst/>
            </a:prstGeom>
          </p:spPr>
        </p:pic>
      </p:grpSp>
      <p:sp>
        <p:nvSpPr>
          <p:cNvPr id="21" name="Text Placeholder 14">
            <a:extLst>
              <a:ext uri="{FF2B5EF4-FFF2-40B4-BE49-F238E27FC236}">
                <a16:creationId xmlns:a16="http://schemas.microsoft.com/office/drawing/2014/main" id="{2FA58B4C-1FDE-4450-E65A-725BBA81117B}"/>
              </a:ext>
            </a:extLst>
          </p:cNvPr>
          <p:cNvSpPr txBox="1">
            <a:spLocks/>
          </p:cNvSpPr>
          <p:nvPr/>
        </p:nvSpPr>
        <p:spPr>
          <a:xfrm>
            <a:off x="2504660" y="2946643"/>
            <a:ext cx="8714630" cy="2939266"/>
          </a:xfrm>
          <a:prstGeom prst="rect">
            <a:avLst/>
          </a:prstGeom>
        </p:spPr>
        <p:txBody>
          <a:bodyPr vert="horz" wrap="square" lIns="0" tIns="45720" rIns="0" bIns="45720" rtlCol="0">
            <a:spAutoFit/>
          </a:bodyPr>
          <a:lstStyle>
            <a:lvl1pPr marL="0" marR="0" indent="0" algn="l" defTabSz="914367" rtl="0" eaLnBrk="1" fontAlgn="auto" latinLnBrk="0" hangingPunct="1">
              <a:lnSpc>
                <a:spcPct val="100000"/>
              </a:lnSpc>
              <a:spcBef>
                <a:spcPts val="200"/>
              </a:spcBef>
              <a:spcAft>
                <a:spcPts val="400"/>
              </a:spcAft>
              <a:buClrTx/>
              <a:buSzPct val="90000"/>
              <a:buFont typeface="Wingdings" panose="05000000000000000000" pitchFamily="2" charset="2"/>
              <a:buNone/>
              <a:tabLst/>
              <a:defRPr sz="2000" kern="1200" spc="-49" baseline="0">
                <a:solidFill>
                  <a:schemeClr val="accent4"/>
                </a:solidFill>
                <a:latin typeface="+mj-lt"/>
                <a:ea typeface="+mn-ea"/>
                <a:cs typeface="+mn-cs"/>
              </a:defRPr>
            </a:lvl1pPr>
            <a:lvl2pPr marL="0" marR="0" indent="0" algn="l" defTabSz="914367" rtl="0" eaLnBrk="1" fontAlgn="auto" latinLnBrk="0" hangingPunct="1">
              <a:lnSpc>
                <a:spcPct val="100000"/>
              </a:lnSpc>
              <a:spcBef>
                <a:spcPts val="200"/>
              </a:spcBef>
              <a:spcAft>
                <a:spcPts val="400"/>
              </a:spcAft>
              <a:buClrTx/>
              <a:buSzPct val="90000"/>
              <a:buFontTx/>
              <a:buNone/>
              <a:tabLst/>
              <a:defRPr sz="2000" kern="1200" spc="0" baseline="0">
                <a:solidFill>
                  <a:schemeClr val="tx1"/>
                </a:solidFill>
                <a:latin typeface="+mn-lt"/>
                <a:ea typeface="+mn-ea"/>
                <a:cs typeface="+mn-cs"/>
              </a:defRPr>
            </a:lvl2pPr>
            <a:lvl3pPr marL="342900" marR="0"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defRPr sz="1800" kern="1200" spc="0" baseline="0">
                <a:solidFill>
                  <a:schemeClr val="tx1"/>
                </a:solidFill>
                <a:latin typeface="+mn-lt"/>
                <a:ea typeface="+mn-ea"/>
                <a:cs typeface="+mn-cs"/>
              </a:defRPr>
            </a:lvl3pPr>
            <a:lvl4pPr marL="685800" marR="0"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defRPr sz="1800" kern="1200" spc="0" baseline="0">
                <a:solidFill>
                  <a:schemeClr val="tx1"/>
                </a:solidFill>
                <a:latin typeface="+mn-lt"/>
                <a:ea typeface="+mn-ea"/>
                <a:cs typeface="+mn-cs"/>
              </a:defRPr>
            </a:lvl4pPr>
            <a:lvl5pPr marL="685800" marR="0" indent="0" algn="l" defTabSz="914367" rtl="0" eaLnBrk="1" fontAlgn="auto" latinLnBrk="0" hangingPunct="1">
              <a:lnSpc>
                <a:spcPct val="100000"/>
              </a:lnSpc>
              <a:spcBef>
                <a:spcPts val="200"/>
              </a:spcBef>
              <a:spcAft>
                <a:spcPts val="400"/>
              </a:spcAft>
              <a:buClrTx/>
              <a:buSzPct val="100000"/>
              <a:buFont typeface="Arial" panose="020B0604020202020204" pitchFamily="34" charset="0"/>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r>
              <a:rPr lang="en-US" dirty="0">
                <a:solidFill>
                  <a:schemeClr val="tx1"/>
                </a:solidFill>
                <a:latin typeface="+mn-lt"/>
              </a:rPr>
              <a:t>Use a </a:t>
            </a:r>
            <a:r>
              <a:rPr lang="en-US" b="1" dirty="0">
                <a:solidFill>
                  <a:schemeClr val="tx1"/>
                </a:solidFill>
                <a:latin typeface="+mn-lt"/>
              </a:rPr>
              <a:t>Power BI </a:t>
            </a:r>
            <a:r>
              <a:rPr lang="en-US" dirty="0">
                <a:solidFill>
                  <a:schemeClr val="tx1"/>
                </a:solidFill>
                <a:latin typeface="+mn-lt"/>
              </a:rPr>
              <a:t>output to send streaming query results to Power BI</a:t>
            </a:r>
            <a:endParaRPr lang="en-US" b="1" i="1" dirty="0">
              <a:solidFill>
                <a:schemeClr val="tx1"/>
              </a:solidFill>
              <a:latin typeface="+mn-lt"/>
            </a:endParaRPr>
          </a:p>
          <a:p>
            <a:r>
              <a:rPr lang="en-US" dirty="0">
                <a:solidFill>
                  <a:schemeClr val="tx1"/>
                </a:solidFill>
                <a:latin typeface="+mn-lt"/>
              </a:rPr>
              <a:t>Specify:</a:t>
            </a:r>
          </a:p>
          <a:p>
            <a:pPr marL="628650" lvl="2" indent="-285750"/>
            <a:r>
              <a:rPr lang="en-US" dirty="0"/>
              <a:t>An alias for the output</a:t>
            </a:r>
          </a:p>
          <a:p>
            <a:pPr marL="628650" lvl="2" indent="-285750"/>
            <a:r>
              <a:rPr lang="en-US" dirty="0"/>
              <a:t>The target Power BI workspace</a:t>
            </a:r>
          </a:p>
          <a:p>
            <a:pPr marL="628650" lvl="2" indent="-285750"/>
            <a:r>
              <a:rPr lang="en-US" dirty="0"/>
              <a:t>Names of the dataset and table to be created</a:t>
            </a:r>
          </a:p>
          <a:p>
            <a:pPr marL="628650" lvl="2" indent="-285750"/>
            <a:r>
              <a:rPr lang="en-US" dirty="0"/>
              <a:t>Authentication information</a:t>
            </a:r>
          </a:p>
          <a:p>
            <a:pPr marL="285750" lvl="1" indent="-285750"/>
            <a:r>
              <a:rPr lang="en-US" dirty="0"/>
              <a:t>The query creates a streaming dataset with a single table</a:t>
            </a:r>
          </a:p>
          <a:p>
            <a:pPr marL="971550" lvl="3" indent="-285750"/>
            <a:endParaRPr lang="en-US" dirty="0"/>
          </a:p>
        </p:txBody>
      </p:sp>
    </p:spTree>
    <p:extLst>
      <p:ext uri="{BB962C8B-B14F-4D97-AF65-F5344CB8AC3E}">
        <p14:creationId xmlns:p14="http://schemas.microsoft.com/office/powerpoint/2010/main" val="2508594536"/>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Agenda</a:t>
            </a:r>
          </a:p>
        </p:txBody>
      </p:sp>
      <p:sp>
        <p:nvSpPr>
          <p:cNvPr id="6" name="Text Placeholder 5"/>
          <p:cNvSpPr>
            <a:spLocks noGrp="1"/>
          </p:cNvSpPr>
          <p:nvPr>
            <p:ph type="body" sz="quarter" idx="21"/>
          </p:nvPr>
        </p:nvSpPr>
        <p:spPr/>
        <p:txBody>
          <a:bodyPr/>
          <a:lstStyle/>
          <a:p>
            <a:pPr lvl="1"/>
            <a:r>
              <a:rPr lang="en-US" dirty="0"/>
              <a:t>Get started with Azure Stream Analytics</a:t>
            </a:r>
          </a:p>
        </p:txBody>
      </p:sp>
      <p:sp>
        <p:nvSpPr>
          <p:cNvPr id="3" name="Text Placeholder 2"/>
          <p:cNvSpPr>
            <a:spLocks noGrp="1"/>
          </p:cNvSpPr>
          <p:nvPr>
            <p:ph type="body" sz="quarter" idx="23"/>
          </p:nvPr>
        </p:nvSpPr>
        <p:spPr>
          <a:xfrm>
            <a:off x="4078286" y="2811217"/>
            <a:ext cx="7695069" cy="1224436"/>
          </a:xfrm>
        </p:spPr>
        <p:txBody>
          <a:bodyPr/>
          <a:lstStyle/>
          <a:p>
            <a:pPr lvl="1"/>
            <a:r>
              <a:rPr lang="en-US" dirty="0"/>
              <a:t>Ingest streaming data using Azure Stream Analytics and Azure Synapse Analytics</a:t>
            </a:r>
          </a:p>
        </p:txBody>
      </p:sp>
      <p:sp>
        <p:nvSpPr>
          <p:cNvPr id="2" name="Text Placeholder 1"/>
          <p:cNvSpPr>
            <a:spLocks noGrp="1"/>
          </p:cNvSpPr>
          <p:nvPr>
            <p:ph type="body" sz="quarter" idx="22"/>
          </p:nvPr>
        </p:nvSpPr>
        <p:spPr>
          <a:xfrm>
            <a:off x="4103830" y="4300064"/>
            <a:ext cx="7695069" cy="1224436"/>
          </a:xfrm>
        </p:spPr>
        <p:txBody>
          <a:bodyPr/>
          <a:lstStyle/>
          <a:p>
            <a:pPr lvl="1"/>
            <a:r>
              <a:rPr lang="en-US" dirty="0"/>
              <a:t>Visualize real-time data with Azure Stream Analytics and Power BI</a:t>
            </a:r>
          </a:p>
        </p:txBody>
      </p:sp>
      <p:pic>
        <p:nvPicPr>
          <p:cNvPr id="8" name="Graphic 7">
            <a:extLst>
              <a:ext uri="{FF2B5EF4-FFF2-40B4-BE49-F238E27FC236}">
                <a16:creationId xmlns:a16="http://schemas.microsoft.com/office/drawing/2014/main" id="{78DCE280-27E4-9348-FBA9-1CE841282F22}"/>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090344" y="1616692"/>
            <a:ext cx="702232" cy="702232"/>
          </a:xfrm>
          <a:prstGeom prst="rect">
            <a:avLst/>
          </a:prstGeom>
        </p:spPr>
      </p:pic>
      <p:pic>
        <p:nvPicPr>
          <p:cNvPr id="11" name="Graphic 10">
            <a:extLst>
              <a:ext uri="{FF2B5EF4-FFF2-40B4-BE49-F238E27FC236}">
                <a16:creationId xmlns:a16="http://schemas.microsoft.com/office/drawing/2014/main" id="{C7FDA694-EBB6-B6D6-DDEA-D1E65033DA22}"/>
              </a:ext>
              <a:ext uri="{C183D7F6-B498-43B3-948B-1728B52AA6E4}">
                <adec:decorative xmlns:adec="http://schemas.microsoft.com/office/drawing/2017/decorative" val="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112071" y="3042477"/>
            <a:ext cx="702232" cy="702232"/>
          </a:xfrm>
          <a:prstGeom prst="rect">
            <a:avLst/>
          </a:prstGeom>
        </p:spPr>
      </p:pic>
      <p:grpSp>
        <p:nvGrpSpPr>
          <p:cNvPr id="19" name="Group 18">
            <a:extLst>
              <a:ext uri="{FF2B5EF4-FFF2-40B4-BE49-F238E27FC236}">
                <a16:creationId xmlns:a16="http://schemas.microsoft.com/office/drawing/2014/main" id="{E6C13297-C050-9BA4-4FF8-8D6ED0CD261D}"/>
              </a:ext>
              <a:ext uri="{C183D7F6-B498-43B3-948B-1728B52AA6E4}">
                <adec:decorative xmlns:adec="http://schemas.microsoft.com/office/drawing/2017/decorative" val="1"/>
              </a:ext>
            </a:extLst>
          </p:cNvPr>
          <p:cNvGrpSpPr/>
          <p:nvPr/>
        </p:nvGrpSpPr>
        <p:grpSpPr>
          <a:xfrm>
            <a:off x="3155525" y="4587850"/>
            <a:ext cx="658778" cy="648864"/>
            <a:chOff x="3155525" y="4587850"/>
            <a:chExt cx="658778" cy="648864"/>
          </a:xfrm>
        </p:grpSpPr>
        <p:sp>
          <p:nvSpPr>
            <p:cNvPr id="12" name="Oval 11">
              <a:extLst>
                <a:ext uri="{FF2B5EF4-FFF2-40B4-BE49-F238E27FC236}">
                  <a16:creationId xmlns:a16="http://schemas.microsoft.com/office/drawing/2014/main" id="{7CFABED9-2AF8-0749-C5F8-A2A13886E3FB}"/>
                </a:ext>
              </a:extLst>
            </p:cNvPr>
            <p:cNvSpPr/>
            <p:nvPr/>
          </p:nvSpPr>
          <p:spPr bwMode="auto">
            <a:xfrm>
              <a:off x="3155525" y="4587850"/>
              <a:ext cx="658778" cy="648864"/>
            </a:xfrm>
            <a:prstGeom prst="ellipse">
              <a:avLst/>
            </a:prstGeom>
            <a:solidFill>
              <a:schemeClr val="accent4">
                <a:lumMod val="60000"/>
                <a:lumOff val="40000"/>
              </a:schemeClr>
            </a:solidFill>
            <a:ln w="28575">
              <a:solidFill>
                <a:schemeClr val="accent4"/>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pic>
          <p:nvPicPr>
            <p:cNvPr id="14" name="Graphic 13">
              <a:extLst>
                <a:ext uri="{FF2B5EF4-FFF2-40B4-BE49-F238E27FC236}">
                  <a16:creationId xmlns:a16="http://schemas.microsoft.com/office/drawing/2014/main" id="{C1605CC9-0158-9D60-4D59-910FC95631A6}"/>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3215036" y="4673987"/>
              <a:ext cx="331052" cy="331052"/>
            </a:xfrm>
            <a:prstGeom prst="rect">
              <a:avLst/>
            </a:prstGeom>
          </p:spPr>
        </p:pic>
        <p:pic>
          <p:nvPicPr>
            <p:cNvPr id="18" name="Graphic 17">
              <a:extLst>
                <a:ext uri="{FF2B5EF4-FFF2-40B4-BE49-F238E27FC236}">
                  <a16:creationId xmlns:a16="http://schemas.microsoft.com/office/drawing/2014/main" id="{8AF4D3C8-26E2-8185-B617-B9789D2A0784}"/>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3463187" y="4872153"/>
              <a:ext cx="265771" cy="265771"/>
            </a:xfrm>
            <a:prstGeom prst="rect">
              <a:avLst/>
            </a:prstGeom>
          </p:spPr>
        </p:pic>
      </p:grpSp>
    </p:spTree>
    <p:extLst>
      <p:ext uri="{BB962C8B-B14F-4D97-AF65-F5344CB8AC3E}">
        <p14:creationId xmlns:p14="http://schemas.microsoft.com/office/powerpoint/2010/main" val="42446719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FD4DAF-A283-D0C1-E515-651BFEDAFFCF}"/>
              </a:ext>
            </a:extLst>
          </p:cNvPr>
          <p:cNvSpPr>
            <a:spLocks noGrp="1"/>
          </p:cNvSpPr>
          <p:nvPr>
            <p:ph type="title"/>
          </p:nvPr>
        </p:nvSpPr>
        <p:spPr/>
        <p:txBody>
          <a:bodyPr/>
          <a:lstStyle/>
          <a:p>
            <a:r>
              <a:rPr lang="en-US" dirty="0"/>
              <a:t>Real-time data visualizations in Power BI</a:t>
            </a:r>
          </a:p>
        </p:txBody>
      </p:sp>
      <p:sp>
        <p:nvSpPr>
          <p:cNvPr id="5" name="Text Placeholder 14">
            <a:extLst>
              <a:ext uri="{FF2B5EF4-FFF2-40B4-BE49-F238E27FC236}">
                <a16:creationId xmlns:a16="http://schemas.microsoft.com/office/drawing/2014/main" id="{270469D5-6F83-20EA-1F5D-88705335BD9D}"/>
              </a:ext>
            </a:extLst>
          </p:cNvPr>
          <p:cNvSpPr txBox="1">
            <a:spLocks/>
          </p:cNvSpPr>
          <p:nvPr/>
        </p:nvSpPr>
        <p:spPr>
          <a:xfrm>
            <a:off x="661596" y="1575043"/>
            <a:ext cx="5434404" cy="2939266"/>
          </a:xfrm>
          <a:prstGeom prst="rect">
            <a:avLst/>
          </a:prstGeom>
        </p:spPr>
        <p:txBody>
          <a:bodyPr vert="horz" wrap="square" lIns="0" tIns="45720" rIns="0" bIns="45720" rtlCol="0">
            <a:spAutoFit/>
          </a:bodyPr>
          <a:lstStyle>
            <a:lvl1pPr marL="0" marR="0" indent="0" algn="l" defTabSz="914367" rtl="0" eaLnBrk="1" fontAlgn="auto" latinLnBrk="0" hangingPunct="1">
              <a:lnSpc>
                <a:spcPct val="100000"/>
              </a:lnSpc>
              <a:spcBef>
                <a:spcPts val="200"/>
              </a:spcBef>
              <a:spcAft>
                <a:spcPts val="400"/>
              </a:spcAft>
              <a:buClrTx/>
              <a:buSzPct val="90000"/>
              <a:buFont typeface="Wingdings" panose="05000000000000000000" pitchFamily="2" charset="2"/>
              <a:buNone/>
              <a:tabLst/>
              <a:defRPr sz="2000" kern="1200" spc="-49" baseline="0">
                <a:solidFill>
                  <a:schemeClr val="accent4"/>
                </a:solidFill>
                <a:latin typeface="+mj-lt"/>
                <a:ea typeface="+mn-ea"/>
                <a:cs typeface="+mn-cs"/>
              </a:defRPr>
            </a:lvl1pPr>
            <a:lvl2pPr marL="0" marR="0" indent="0" algn="l" defTabSz="914367" rtl="0" eaLnBrk="1" fontAlgn="auto" latinLnBrk="0" hangingPunct="1">
              <a:lnSpc>
                <a:spcPct val="100000"/>
              </a:lnSpc>
              <a:spcBef>
                <a:spcPts val="200"/>
              </a:spcBef>
              <a:spcAft>
                <a:spcPts val="400"/>
              </a:spcAft>
              <a:buClrTx/>
              <a:buSzPct val="90000"/>
              <a:buFontTx/>
              <a:buNone/>
              <a:tabLst/>
              <a:defRPr sz="2000" kern="1200" spc="0" baseline="0">
                <a:solidFill>
                  <a:schemeClr val="tx1"/>
                </a:solidFill>
                <a:latin typeface="+mn-lt"/>
                <a:ea typeface="+mn-ea"/>
                <a:cs typeface="+mn-cs"/>
              </a:defRPr>
            </a:lvl2pPr>
            <a:lvl3pPr marL="342900" marR="0"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defRPr sz="1800" kern="1200" spc="0" baseline="0">
                <a:solidFill>
                  <a:schemeClr val="tx1"/>
                </a:solidFill>
                <a:latin typeface="+mn-lt"/>
                <a:ea typeface="+mn-ea"/>
                <a:cs typeface="+mn-cs"/>
              </a:defRPr>
            </a:lvl3pPr>
            <a:lvl4pPr marL="685800" marR="0"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defRPr sz="1800" kern="1200" spc="0" baseline="0">
                <a:solidFill>
                  <a:schemeClr val="tx1"/>
                </a:solidFill>
                <a:latin typeface="+mn-lt"/>
                <a:ea typeface="+mn-ea"/>
                <a:cs typeface="+mn-cs"/>
              </a:defRPr>
            </a:lvl4pPr>
            <a:lvl5pPr marL="685800" marR="0" indent="0" algn="l" defTabSz="914367" rtl="0" eaLnBrk="1" fontAlgn="auto" latinLnBrk="0" hangingPunct="1">
              <a:lnSpc>
                <a:spcPct val="100000"/>
              </a:lnSpc>
              <a:spcBef>
                <a:spcPts val="200"/>
              </a:spcBef>
              <a:spcAft>
                <a:spcPts val="400"/>
              </a:spcAft>
              <a:buClrTx/>
              <a:buSzPct val="100000"/>
              <a:buFont typeface="Arial" panose="020B0604020202020204" pitchFamily="34" charset="0"/>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pPr marL="457200" indent="-457200">
              <a:buFont typeface="+mj-lt"/>
              <a:buAutoNum type="arabicPeriod"/>
            </a:pPr>
            <a:r>
              <a:rPr lang="en-US" sz="2400" dirty="0">
                <a:solidFill>
                  <a:schemeClr val="tx1"/>
                </a:solidFill>
                <a:latin typeface="+mn-lt"/>
              </a:rPr>
              <a:t>Create a dashboard</a:t>
            </a:r>
          </a:p>
          <a:p>
            <a:pPr marL="457200" indent="-457200">
              <a:buFont typeface="+mj-lt"/>
              <a:buAutoNum type="arabicPeriod"/>
            </a:pPr>
            <a:r>
              <a:rPr lang="en-US" sz="2400" dirty="0">
                <a:solidFill>
                  <a:schemeClr val="tx1"/>
                </a:solidFill>
                <a:latin typeface="+mn-lt"/>
              </a:rPr>
              <a:t>Add a tile:</a:t>
            </a:r>
          </a:p>
          <a:p>
            <a:pPr marL="800100" lvl="2" indent="-457200"/>
            <a:r>
              <a:rPr lang="en-US" sz="2200" dirty="0"/>
              <a:t>Select the streaming dataset</a:t>
            </a:r>
          </a:p>
          <a:p>
            <a:pPr marL="800100" lvl="2" indent="-457200"/>
            <a:r>
              <a:rPr lang="en-US" sz="2200" dirty="0">
                <a:solidFill>
                  <a:schemeClr val="tx1"/>
                </a:solidFill>
                <a:latin typeface="+mn-lt"/>
              </a:rPr>
              <a:t>Configure the desired visualization</a:t>
            </a:r>
          </a:p>
          <a:p>
            <a:pPr marL="457200" lvl="1" indent="-457200">
              <a:buFont typeface="+mj-lt"/>
              <a:buAutoNum type="arabicPeriod" startAt="3"/>
            </a:pPr>
            <a:r>
              <a:rPr lang="en-US" sz="2400" spc="-49" dirty="0"/>
              <a:t>View the dashboard</a:t>
            </a:r>
          </a:p>
          <a:p>
            <a:pPr marL="800100" lvl="2" indent="-457200"/>
            <a:r>
              <a:rPr lang="en-US" sz="2200" spc="-49" dirty="0"/>
              <a:t>The visualization is updated in real-time as new data arrives in the table</a:t>
            </a:r>
          </a:p>
        </p:txBody>
      </p:sp>
      <p:pic>
        <p:nvPicPr>
          <p:cNvPr id="4" name="Picture 3" descr="Screenshot of a Power BI dashboard showing a real-time visualization tile.">
            <a:extLst>
              <a:ext uri="{FF2B5EF4-FFF2-40B4-BE49-F238E27FC236}">
                <a16:creationId xmlns:a16="http://schemas.microsoft.com/office/drawing/2014/main" id="{B8E70D81-46F5-20BF-3A02-7F00ED605271}"/>
              </a:ext>
            </a:extLst>
          </p:cNvPr>
          <p:cNvPicPr>
            <a:picLocks noChangeAspect="1"/>
          </p:cNvPicPr>
          <p:nvPr/>
        </p:nvPicPr>
        <p:blipFill>
          <a:blip r:embed="rId3"/>
          <a:stretch>
            <a:fillRect/>
          </a:stretch>
        </p:blipFill>
        <p:spPr>
          <a:xfrm>
            <a:off x="6450143" y="1371494"/>
            <a:ext cx="5080261" cy="4115011"/>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181824394"/>
      </p:ext>
    </p:extLst>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FBEFFD53-BA15-5AFC-CCD5-29B7E0BAA293}"/>
              </a:ext>
              <a:ext uri="{C183D7F6-B498-43B3-948B-1728B52AA6E4}">
                <adec:decorative xmlns:adec="http://schemas.microsoft.com/office/drawing/2017/decorative" val="1"/>
              </a:ext>
            </a:extLst>
          </p:cNvPr>
          <p:cNvSpPr/>
          <p:nvPr/>
        </p:nvSpPr>
        <p:spPr bwMode="auto">
          <a:xfrm>
            <a:off x="418643" y="1385454"/>
            <a:ext cx="11477793" cy="5032051"/>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pic>
        <p:nvPicPr>
          <p:cNvPr id="4" name="Graphic 3">
            <a:extLst>
              <a:ext uri="{FF2B5EF4-FFF2-40B4-BE49-F238E27FC236}">
                <a16:creationId xmlns:a16="http://schemas.microsoft.com/office/drawing/2014/main" id="{BD2A54B2-F7D3-C1C3-ADBF-99704DDBC803}"/>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260865" y="2383403"/>
            <a:ext cx="2709167" cy="2709167"/>
          </a:xfrm>
          <a:prstGeom prst="rect">
            <a:avLst/>
          </a:prstGeom>
        </p:spPr>
      </p:pic>
      <p:sp>
        <p:nvSpPr>
          <p:cNvPr id="11" name="Title 10">
            <a:extLst>
              <a:ext uri="{FF2B5EF4-FFF2-40B4-BE49-F238E27FC236}">
                <a16:creationId xmlns:a16="http://schemas.microsoft.com/office/drawing/2014/main" id="{698005C7-B4B6-4707-A9E3-3CBA28E93724}"/>
              </a:ext>
            </a:extLst>
          </p:cNvPr>
          <p:cNvSpPr>
            <a:spLocks noGrp="1"/>
          </p:cNvSpPr>
          <p:nvPr>
            <p:ph type="title"/>
          </p:nvPr>
        </p:nvSpPr>
        <p:spPr/>
        <p:txBody>
          <a:bodyPr/>
          <a:lstStyle/>
          <a:p>
            <a:r>
              <a:rPr lang="en-US" dirty="0"/>
              <a:t>Demo: Create a real-time data visualization</a:t>
            </a:r>
          </a:p>
        </p:txBody>
      </p:sp>
      <p:sp>
        <p:nvSpPr>
          <p:cNvPr id="12" name="Text Placeholder 11">
            <a:extLst>
              <a:ext uri="{FF2B5EF4-FFF2-40B4-BE49-F238E27FC236}">
                <a16:creationId xmlns:a16="http://schemas.microsoft.com/office/drawing/2014/main" id="{512982A0-6628-13EB-C45A-5648E05354E1}"/>
              </a:ext>
            </a:extLst>
          </p:cNvPr>
          <p:cNvSpPr>
            <a:spLocks noGrp="1"/>
          </p:cNvSpPr>
          <p:nvPr>
            <p:ph type="body" sz="quarter" idx="10"/>
          </p:nvPr>
        </p:nvSpPr>
        <p:spPr>
          <a:xfrm>
            <a:off x="732726" y="2698410"/>
            <a:ext cx="4645314" cy="1617622"/>
          </a:xfrm>
        </p:spPr>
        <p:txBody>
          <a:bodyPr/>
          <a:lstStyle/>
          <a:p>
            <a:r>
              <a:rPr lang="en-US" dirty="0"/>
              <a:t>You can try this for yourself later by following the instructions at the link below:</a:t>
            </a:r>
          </a:p>
          <a:p>
            <a:endParaRPr lang="en-US" dirty="0"/>
          </a:p>
        </p:txBody>
      </p:sp>
      <p:sp>
        <p:nvSpPr>
          <p:cNvPr id="5" name="TextBox 4">
            <a:extLst>
              <a:ext uri="{FF2B5EF4-FFF2-40B4-BE49-F238E27FC236}">
                <a16:creationId xmlns:a16="http://schemas.microsoft.com/office/drawing/2014/main" id="{0DA7CE12-F9AB-E702-1296-2702C721D1FF}"/>
              </a:ext>
            </a:extLst>
          </p:cNvPr>
          <p:cNvSpPr txBox="1"/>
          <p:nvPr/>
        </p:nvSpPr>
        <p:spPr>
          <a:xfrm>
            <a:off x="592784" y="4316032"/>
            <a:ext cx="6558454" cy="400110"/>
          </a:xfrm>
          <a:prstGeom prst="rect">
            <a:avLst/>
          </a:prstGeom>
          <a:noFill/>
        </p:spPr>
        <p:txBody>
          <a:bodyPr wrap="square">
            <a:spAutoFit/>
          </a:bodyPr>
          <a:lstStyle/>
          <a:p>
            <a:pPr marL="0" marR="0" lvl="0" indent="0" algn="l" defTabSz="914367" rtl="0" eaLnBrk="1" fontAlgn="auto" latinLnBrk="0" hangingPunct="1">
              <a:lnSpc>
                <a:spcPct val="100000"/>
              </a:lnSpc>
              <a:spcBef>
                <a:spcPts val="200"/>
              </a:spcBef>
              <a:spcAft>
                <a:spcPts val="400"/>
              </a:spcAft>
              <a:buClrTx/>
              <a:buSzPct val="90000"/>
              <a:buFont typeface="Wingdings" panose="05000000000000000000" pitchFamily="2" charset="2"/>
              <a:buNone/>
              <a:tabLst/>
              <a:defRPr/>
            </a:pPr>
            <a:r>
              <a:rPr kumimoji="0" lang="en-US" sz="2000" b="0" i="0" u="none" strike="noStrike" kern="1200" cap="none" spc="-49" normalizeH="0" baseline="0" noProof="0" dirty="0">
                <a:ln>
                  <a:noFill/>
                </a:ln>
                <a:solidFill>
                  <a:srgbClr val="FFFFFF">
                    <a:lumMod val="50000"/>
                  </a:srgbClr>
                </a:solidFill>
                <a:effectLst/>
                <a:uLnTx/>
                <a:uFillTx/>
                <a:latin typeface="Segoe UI Semibold"/>
                <a:ea typeface="+mn-ea"/>
                <a:cs typeface="+mn-cs"/>
              </a:rPr>
              <a:t>https://aka.ms/mslearn-stream-powerbi</a:t>
            </a:r>
          </a:p>
        </p:txBody>
      </p:sp>
    </p:spTree>
    <p:extLst>
      <p:ext uri="{BB962C8B-B14F-4D97-AF65-F5344CB8AC3E}">
        <p14:creationId xmlns:p14="http://schemas.microsoft.com/office/powerpoint/2010/main" val="2897024727"/>
      </p:ext>
    </p:extLst>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5FBC5FD-9635-49A0-95D0-53CC684F529D}"/>
              </a:ext>
            </a:extLst>
          </p:cNvPr>
          <p:cNvSpPr>
            <a:spLocks noGrp="1"/>
          </p:cNvSpPr>
          <p:nvPr>
            <p:ph type="title"/>
          </p:nvPr>
        </p:nvSpPr>
        <p:spPr/>
        <p:txBody>
          <a:bodyPr/>
          <a:lstStyle/>
          <a:p>
            <a:r>
              <a:rPr lang="en-US" dirty="0"/>
              <a:t>Knowledge check</a:t>
            </a:r>
          </a:p>
        </p:txBody>
      </p:sp>
      <p:sp>
        <p:nvSpPr>
          <p:cNvPr id="8" name="Text Placeholder 7">
            <a:extLst>
              <a:ext uri="{FF2B5EF4-FFF2-40B4-BE49-F238E27FC236}">
                <a16:creationId xmlns:a16="http://schemas.microsoft.com/office/drawing/2014/main" id="{C7CCD6F3-D73B-4B7B-8C19-868BAB4DFE04}"/>
              </a:ext>
            </a:extLst>
          </p:cNvPr>
          <p:cNvSpPr>
            <a:spLocks noGrp="1"/>
          </p:cNvSpPr>
          <p:nvPr>
            <p:ph type="body" sz="quarter" idx="11"/>
          </p:nvPr>
        </p:nvSpPr>
        <p:spPr>
          <a:xfrm>
            <a:off x="1376012" y="1314645"/>
            <a:ext cx="10383899" cy="1443714"/>
          </a:xfrm>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effectLst/>
                <a:uLnTx/>
                <a:uFillTx/>
                <a:latin typeface="+mj-lt"/>
                <a:ea typeface="+mn-ea"/>
                <a:cs typeface="+mn-cs"/>
              </a:rPr>
              <a:t>Which type of Azure Stream Analytics output should you use to support real-time visualizations in Microsoft Power BI?</a:t>
            </a:r>
          </a:p>
          <a:p>
            <a:pPr marL="288925" indent="-288925" defTabSz="932742">
              <a:lnSpc>
                <a:spcPct val="100000"/>
              </a:lnSpc>
              <a:spcBef>
                <a:spcPts val="300"/>
              </a:spcBef>
              <a:spcAft>
                <a:spcPts val="600"/>
              </a:spcAft>
              <a:buSzTx/>
              <a:buFont typeface="Wingdings" panose="05000000000000000000" pitchFamily="2" charset="2"/>
              <a:buChar char="q"/>
              <a:defRPr/>
            </a:pPr>
            <a:r>
              <a:rPr lang="en-US" sz="1600" dirty="0"/>
              <a:t>Azure Synapse Analytics</a:t>
            </a:r>
          </a:p>
          <a:p>
            <a:pPr marL="288925" marR="0" lvl="0" indent="-288925" algn="l" defTabSz="932742" rtl="0" eaLnBrk="1" fontAlgn="auto" latinLnBrk="0" hangingPunct="1">
              <a:lnSpc>
                <a:spcPct val="100000"/>
              </a:lnSpc>
              <a:spcBef>
                <a:spcPts val="300"/>
              </a:spcBef>
              <a:spcAft>
                <a:spcPts val="600"/>
              </a:spcAft>
              <a:buClrTx/>
              <a:buSzTx/>
              <a:buFont typeface="Wingdings" panose="05000000000000000000" pitchFamily="2" charset="2"/>
              <a:buChar char="q"/>
              <a:tabLst/>
              <a:defRPr/>
            </a:pPr>
            <a:r>
              <a:rPr kumimoji="0" lang="en-US" sz="1600" b="0" i="0" u="none" strike="noStrike" kern="1200" cap="none" spc="0" normalizeH="0" baseline="0" noProof="0" dirty="0">
                <a:ln>
                  <a:noFill/>
                </a:ln>
                <a:effectLst/>
                <a:uLnTx/>
                <a:uFillTx/>
                <a:ea typeface="+mn-ea"/>
                <a:cs typeface="+mn-cs"/>
              </a:rPr>
              <a:t>Azure Event Hubs</a:t>
            </a:r>
          </a:p>
          <a:p>
            <a:pPr marL="288925" marR="0" lvl="0" indent="-288925" algn="l" defTabSz="932742" rtl="0" eaLnBrk="1" fontAlgn="auto" latinLnBrk="0" hangingPunct="1">
              <a:lnSpc>
                <a:spcPct val="100000"/>
              </a:lnSpc>
              <a:spcBef>
                <a:spcPts val="300"/>
              </a:spcBef>
              <a:spcAft>
                <a:spcPts val="600"/>
              </a:spcAft>
              <a:buClrTx/>
              <a:buSzTx/>
              <a:buFont typeface="Wingdings" panose="05000000000000000000" pitchFamily="2" charset="2"/>
              <a:buChar char="q"/>
              <a:tabLst/>
              <a:defRPr/>
            </a:pPr>
            <a:r>
              <a:rPr lang="en-US" sz="1600" dirty="0"/>
              <a:t>Power BI</a:t>
            </a:r>
          </a:p>
        </p:txBody>
      </p:sp>
      <p:sp>
        <p:nvSpPr>
          <p:cNvPr id="19" name="Graphic 26" descr="Checkmark on Rows and Columns">
            <a:extLst>
              <a:ext uri="{FF2B5EF4-FFF2-40B4-BE49-F238E27FC236}">
                <a16:creationId xmlns:a16="http://schemas.microsoft.com/office/drawing/2014/main" id="{2A802B18-90EE-4B3D-97B9-9C05EE0CED14}"/>
              </a:ext>
            </a:extLst>
          </p:cNvPr>
          <p:cNvSpPr/>
          <p:nvPr/>
        </p:nvSpPr>
        <p:spPr>
          <a:xfrm>
            <a:off x="1393153" y="2587333"/>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dirty="0">
              <a:ln>
                <a:noFill/>
              </a:ln>
              <a:solidFill>
                <a:srgbClr val="000000"/>
              </a:solidFill>
              <a:effectLst/>
              <a:uLnTx/>
              <a:uFillTx/>
              <a:latin typeface="Segoe UI"/>
              <a:ea typeface="+mn-ea"/>
              <a:cs typeface="+mn-cs"/>
            </a:endParaRPr>
          </a:p>
        </p:txBody>
      </p:sp>
      <p:cxnSp>
        <p:nvCxnSpPr>
          <p:cNvPr id="11" name="Straight Connector 10">
            <a:extLst>
              <a:ext uri="{FF2B5EF4-FFF2-40B4-BE49-F238E27FC236}">
                <a16:creationId xmlns:a16="http://schemas.microsoft.com/office/drawing/2014/main" id="{3EFE1262-1194-4E26-B906-5CF2497F3C96}"/>
              </a:ext>
              <a:ext uri="{C183D7F6-B498-43B3-948B-1728B52AA6E4}">
                <adec:decorative xmlns:adec="http://schemas.microsoft.com/office/drawing/2017/decorative" val="1"/>
              </a:ext>
            </a:extLst>
          </p:cNvPr>
          <p:cNvCxnSpPr>
            <a:cxnSpLocks/>
          </p:cNvCxnSpPr>
          <p:nvPr/>
        </p:nvCxnSpPr>
        <p:spPr>
          <a:xfrm>
            <a:off x="1376012" y="2865117"/>
            <a:ext cx="1030414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9" name="Text Placeholder 8">
            <a:extLst>
              <a:ext uri="{FF2B5EF4-FFF2-40B4-BE49-F238E27FC236}">
                <a16:creationId xmlns:a16="http://schemas.microsoft.com/office/drawing/2014/main" id="{E172BC7E-FDC4-43EE-8346-8950642DCBF4}"/>
              </a:ext>
            </a:extLst>
          </p:cNvPr>
          <p:cNvSpPr>
            <a:spLocks noGrp="1"/>
          </p:cNvSpPr>
          <p:nvPr>
            <p:ph type="body" sz="quarter" idx="15"/>
          </p:nvPr>
        </p:nvSpPr>
        <p:spPr>
          <a:xfrm>
            <a:off x="1376012" y="2928881"/>
            <a:ext cx="10383899" cy="1443714"/>
          </a:xfrm>
        </p:spPr>
        <p:txBody>
          <a:bodyPr/>
          <a:lstStyle/>
          <a:p>
            <a:pPr>
              <a:spcAft>
                <a:spcPts val="0"/>
              </a:spcAft>
              <a:defRPr/>
            </a:pPr>
            <a:r>
              <a:rPr lang="en-US" sz="1800" dirty="0">
                <a:latin typeface="+mj-lt"/>
              </a:rPr>
              <a:t>You want to use an output to write the results of a Stream Analytics query to a table in a dataset in a Power BI workspace. What should you do?</a:t>
            </a:r>
          </a:p>
          <a:p>
            <a:pPr marL="288925" indent="-288925" defTabSz="932742">
              <a:lnSpc>
                <a:spcPct val="100000"/>
              </a:lnSpc>
              <a:spcBef>
                <a:spcPts val="300"/>
              </a:spcBef>
              <a:spcAft>
                <a:spcPts val="600"/>
              </a:spcAft>
              <a:buSzTx/>
              <a:buFont typeface="Wingdings" panose="05000000000000000000" pitchFamily="2" charset="2"/>
              <a:buChar char="q"/>
              <a:defRPr/>
            </a:pPr>
            <a:r>
              <a:rPr lang="en-US" sz="1600" dirty="0"/>
              <a:t>Create only the workspace before creating the output</a:t>
            </a:r>
          </a:p>
          <a:p>
            <a:pPr marL="288925" indent="-288925" defTabSz="932742">
              <a:lnSpc>
                <a:spcPct val="100000"/>
              </a:lnSpc>
              <a:spcBef>
                <a:spcPts val="300"/>
              </a:spcBef>
              <a:spcAft>
                <a:spcPts val="600"/>
              </a:spcAft>
              <a:buSzTx/>
              <a:buFont typeface="Wingdings" panose="05000000000000000000" pitchFamily="2" charset="2"/>
              <a:buChar char="q"/>
              <a:defRPr/>
            </a:pPr>
            <a:r>
              <a:rPr lang="en-US" sz="1600" dirty="0"/>
              <a:t>Create the workspace and dataset before creating the output</a:t>
            </a:r>
          </a:p>
          <a:p>
            <a:pPr marL="288925" indent="-288925" defTabSz="932742">
              <a:lnSpc>
                <a:spcPct val="100000"/>
              </a:lnSpc>
              <a:spcBef>
                <a:spcPts val="300"/>
              </a:spcBef>
              <a:spcAft>
                <a:spcPts val="600"/>
              </a:spcAft>
              <a:buSzTx/>
              <a:buFont typeface="Wingdings" panose="05000000000000000000" pitchFamily="2" charset="2"/>
              <a:buChar char="q"/>
              <a:defRPr/>
            </a:pPr>
            <a:r>
              <a:rPr lang="en-US" sz="1600" dirty="0"/>
              <a:t>Create the workspace, dataset, and table before creating the output</a:t>
            </a:r>
          </a:p>
        </p:txBody>
      </p:sp>
      <p:sp>
        <p:nvSpPr>
          <p:cNvPr id="20" name="Graphic 26" descr="Checkmark on Rows and Columns">
            <a:extLst>
              <a:ext uri="{FF2B5EF4-FFF2-40B4-BE49-F238E27FC236}">
                <a16:creationId xmlns:a16="http://schemas.microsoft.com/office/drawing/2014/main" id="{A6D58C0B-F1D4-4714-863A-BC2F0F1C195B}"/>
              </a:ext>
            </a:extLst>
          </p:cNvPr>
          <p:cNvSpPr/>
          <p:nvPr/>
        </p:nvSpPr>
        <p:spPr>
          <a:xfrm>
            <a:off x="1393153" y="3453041"/>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dirty="0">
              <a:ln>
                <a:noFill/>
              </a:ln>
              <a:solidFill>
                <a:srgbClr val="000000"/>
              </a:solidFill>
              <a:effectLst/>
              <a:uLnTx/>
              <a:uFillTx/>
              <a:latin typeface="Segoe UI"/>
              <a:ea typeface="+mn-ea"/>
              <a:cs typeface="+mn-cs"/>
            </a:endParaRPr>
          </a:p>
        </p:txBody>
      </p:sp>
      <p:cxnSp>
        <p:nvCxnSpPr>
          <p:cNvPr id="12" name="Straight Connector 11">
            <a:extLst>
              <a:ext uri="{FF2B5EF4-FFF2-40B4-BE49-F238E27FC236}">
                <a16:creationId xmlns:a16="http://schemas.microsoft.com/office/drawing/2014/main" id="{12B62408-88E8-4661-BCD3-EDF001718874}"/>
              </a:ext>
              <a:ext uri="{C183D7F6-B498-43B3-948B-1728B52AA6E4}">
                <adec:decorative xmlns:adec="http://schemas.microsoft.com/office/drawing/2017/decorative" val="1"/>
              </a:ext>
            </a:extLst>
          </p:cNvPr>
          <p:cNvCxnSpPr>
            <a:cxnSpLocks/>
          </p:cNvCxnSpPr>
          <p:nvPr/>
        </p:nvCxnSpPr>
        <p:spPr>
          <a:xfrm>
            <a:off x="1376012" y="4499421"/>
            <a:ext cx="1030414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0" name="Text Placeholder 9">
            <a:extLst>
              <a:ext uri="{FF2B5EF4-FFF2-40B4-BE49-F238E27FC236}">
                <a16:creationId xmlns:a16="http://schemas.microsoft.com/office/drawing/2014/main" id="{01853C4E-938B-4A63-A328-5CEB6E403E1E}"/>
              </a:ext>
            </a:extLst>
          </p:cNvPr>
          <p:cNvSpPr>
            <a:spLocks noGrp="1"/>
          </p:cNvSpPr>
          <p:nvPr>
            <p:ph type="body" sz="quarter" idx="17"/>
          </p:nvPr>
        </p:nvSpPr>
        <p:spPr>
          <a:xfrm>
            <a:off x="1376012" y="4493238"/>
            <a:ext cx="10383899" cy="1557928"/>
          </a:xfrm>
        </p:spPr>
        <p:txBody>
          <a:bodyPr/>
          <a:lstStyle/>
          <a:p>
            <a:pPr defTabSz="932742">
              <a:lnSpc>
                <a:spcPct val="100000"/>
              </a:lnSpc>
              <a:spcBef>
                <a:spcPts val="0"/>
              </a:spcBef>
              <a:buSzTx/>
              <a:defRPr/>
            </a:pPr>
            <a:r>
              <a:rPr lang="en-US" sz="1800" dirty="0">
                <a:latin typeface="+mj-lt"/>
              </a:rPr>
              <a:t>You want to create a visualization that updates dynamically based on a table in a streaming dataset in Power BI. What should you do?</a:t>
            </a:r>
          </a:p>
          <a:p>
            <a:pPr marL="288925" indent="-288925">
              <a:spcBef>
                <a:spcPts val="300"/>
              </a:spcBef>
              <a:spcAft>
                <a:spcPts val="600"/>
              </a:spcAft>
              <a:buFont typeface="Wingdings" panose="05000000000000000000" pitchFamily="2" charset="2"/>
              <a:buChar char="q"/>
              <a:defRPr/>
            </a:pPr>
            <a:r>
              <a:rPr lang="en-US" sz="1600" dirty="0"/>
              <a:t>Create a report from the dataset</a:t>
            </a:r>
          </a:p>
          <a:p>
            <a:pPr marL="288925" indent="-288925">
              <a:spcBef>
                <a:spcPts val="300"/>
              </a:spcBef>
              <a:spcAft>
                <a:spcPts val="600"/>
              </a:spcAft>
              <a:buFont typeface="Wingdings" panose="05000000000000000000" pitchFamily="2" charset="2"/>
              <a:buChar char="q"/>
              <a:defRPr/>
            </a:pPr>
            <a:r>
              <a:rPr lang="en-US" sz="1600" dirty="0"/>
              <a:t>Create a dashboard with a tile based on the streaming dataset</a:t>
            </a:r>
          </a:p>
          <a:p>
            <a:pPr marL="288925" indent="-288925">
              <a:spcBef>
                <a:spcPts val="300"/>
              </a:spcBef>
              <a:spcAft>
                <a:spcPts val="600"/>
              </a:spcAft>
              <a:buFont typeface="Wingdings" panose="05000000000000000000" pitchFamily="2" charset="2"/>
              <a:buChar char="q"/>
              <a:defRPr/>
            </a:pPr>
            <a:r>
              <a:rPr lang="en-US" sz="1600" dirty="0"/>
              <a:t>Export the streaming dataset to Excel and create a report from the Excel workbook</a:t>
            </a:r>
          </a:p>
        </p:txBody>
      </p:sp>
      <p:sp>
        <p:nvSpPr>
          <p:cNvPr id="21" name="Graphic 26" descr="Checkmark on Rows and Columns">
            <a:extLst>
              <a:ext uri="{FF2B5EF4-FFF2-40B4-BE49-F238E27FC236}">
                <a16:creationId xmlns:a16="http://schemas.microsoft.com/office/drawing/2014/main" id="{962197A6-871C-4723-B214-AF9644775C2D}"/>
              </a:ext>
            </a:extLst>
          </p:cNvPr>
          <p:cNvSpPr/>
          <p:nvPr/>
        </p:nvSpPr>
        <p:spPr>
          <a:xfrm>
            <a:off x="1393153" y="5485769"/>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dirty="0">
              <a:ln>
                <a:noFill/>
              </a:ln>
              <a:solidFill>
                <a:srgbClr val="000000"/>
              </a:solidFill>
              <a:effectLst/>
              <a:uLnTx/>
              <a:uFillTx/>
              <a:latin typeface="Segoe UI"/>
              <a:ea typeface="+mn-ea"/>
              <a:cs typeface="+mn-cs"/>
            </a:endParaRPr>
          </a:p>
        </p:txBody>
      </p:sp>
      <p:pic>
        <p:nvPicPr>
          <p:cNvPr id="2" name="Graphic 1">
            <a:extLst>
              <a:ext uri="{FF2B5EF4-FFF2-40B4-BE49-F238E27FC236}">
                <a16:creationId xmlns:a16="http://schemas.microsoft.com/office/drawing/2014/main" id="{D8B354CF-A423-413E-AC59-EB65165DF8F0}"/>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42237" y="1427702"/>
            <a:ext cx="933775" cy="933775"/>
          </a:xfrm>
          <a:prstGeom prst="rect">
            <a:avLst/>
          </a:prstGeom>
        </p:spPr>
      </p:pic>
      <p:pic>
        <p:nvPicPr>
          <p:cNvPr id="4" name="Graphic 3">
            <a:extLst>
              <a:ext uri="{FF2B5EF4-FFF2-40B4-BE49-F238E27FC236}">
                <a16:creationId xmlns:a16="http://schemas.microsoft.com/office/drawing/2014/main" id="{F3154490-1154-405C-8FF8-888A051BD254}"/>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42236" y="2928881"/>
            <a:ext cx="933775" cy="933775"/>
          </a:xfrm>
          <a:prstGeom prst="rect">
            <a:avLst/>
          </a:prstGeom>
        </p:spPr>
      </p:pic>
      <p:pic>
        <p:nvPicPr>
          <p:cNvPr id="5" name="Graphic 4">
            <a:extLst>
              <a:ext uri="{FF2B5EF4-FFF2-40B4-BE49-F238E27FC236}">
                <a16:creationId xmlns:a16="http://schemas.microsoft.com/office/drawing/2014/main" id="{024724A0-8F4C-428B-8FA8-41AFED001D23}"/>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42236" y="4486808"/>
            <a:ext cx="933775" cy="933775"/>
          </a:xfrm>
          <a:prstGeom prst="rect">
            <a:avLst/>
          </a:prstGeom>
        </p:spPr>
      </p:pic>
    </p:spTree>
    <p:extLst>
      <p:ext uri="{BB962C8B-B14F-4D97-AF65-F5344CB8AC3E}">
        <p14:creationId xmlns:p14="http://schemas.microsoft.com/office/powerpoint/2010/main" val="87656112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500"/>
                                        <p:tgtEl>
                                          <p:spTgt spid="2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500F13B9-D3B4-22FE-AA8E-C2BFA5A5CCCA}"/>
              </a:ext>
            </a:extLst>
          </p:cNvPr>
          <p:cNvSpPr>
            <a:spLocks noGrp="1"/>
          </p:cNvSpPr>
          <p:nvPr>
            <p:ph type="title"/>
          </p:nvPr>
        </p:nvSpPr>
        <p:spPr/>
        <p:txBody>
          <a:bodyPr/>
          <a:lstStyle/>
          <a:p>
            <a:r>
              <a:rPr lang="en-US" dirty="0"/>
              <a:t>Further reading</a:t>
            </a:r>
          </a:p>
        </p:txBody>
      </p:sp>
      <p:sp>
        <p:nvSpPr>
          <p:cNvPr id="13" name="TextBox 12">
            <a:extLst>
              <a:ext uri="{FF2B5EF4-FFF2-40B4-BE49-F238E27FC236}">
                <a16:creationId xmlns:a16="http://schemas.microsoft.com/office/drawing/2014/main" id="{8F4DCAA7-2167-5FC2-806E-39FA9FA0D5B6}"/>
              </a:ext>
            </a:extLst>
          </p:cNvPr>
          <p:cNvSpPr txBox="1"/>
          <p:nvPr/>
        </p:nvSpPr>
        <p:spPr>
          <a:xfrm>
            <a:off x="2888242" y="2709200"/>
            <a:ext cx="7788165" cy="646331"/>
          </a:xfrm>
          <a:prstGeom prst="rect">
            <a:avLst/>
          </a:prstGeom>
          <a:noFill/>
        </p:spPr>
        <p:txBody>
          <a:bodyPr wrap="square">
            <a:spAutoFit/>
          </a:bodyPr>
          <a:lstStyle/>
          <a:p>
            <a:r>
              <a:rPr lang="en-US" sz="1800" dirty="0"/>
              <a:t>Implement a Data Streaming Solution with Azure Stream Analytics</a:t>
            </a:r>
          </a:p>
          <a:p>
            <a:r>
              <a:rPr lang="en-US" sz="1800" dirty="0">
                <a:solidFill>
                  <a:schemeClr val="tx2"/>
                </a:solidFill>
              </a:rPr>
              <a:t>https://aka.ms/mslearn-azure-stream-analytics</a:t>
            </a:r>
          </a:p>
        </p:txBody>
      </p:sp>
      <p:pic>
        <p:nvPicPr>
          <p:cNvPr id="4" name="Graphic 3">
            <a:extLst>
              <a:ext uri="{FF2B5EF4-FFF2-40B4-BE49-F238E27FC236}">
                <a16:creationId xmlns:a16="http://schemas.microsoft.com/office/drawing/2014/main" id="{D9264486-319E-72FE-FC68-9D67569F9E79}"/>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682481" y="2354973"/>
            <a:ext cx="1104666" cy="1303506"/>
          </a:xfrm>
          <a:prstGeom prst="rect">
            <a:avLst/>
          </a:prstGeom>
        </p:spPr>
      </p:pic>
    </p:spTree>
    <p:extLst>
      <p:ext uri="{BB962C8B-B14F-4D97-AF65-F5344CB8AC3E}">
        <p14:creationId xmlns:p14="http://schemas.microsoft.com/office/powerpoint/2010/main" val="329185916"/>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07C2C26-EFD2-E847-AEA7-5CEF245E0904}"/>
              </a:ext>
            </a:extLst>
          </p:cNvPr>
          <p:cNvSpPr>
            <a:spLocks noGrp="1"/>
          </p:cNvSpPr>
          <p:nvPr>
            <p:ph type="title"/>
          </p:nvPr>
        </p:nvSpPr>
        <p:spPr/>
        <p:txBody>
          <a:bodyPr/>
          <a:lstStyle/>
          <a:p>
            <a:r>
              <a:rPr lang="en-US" dirty="0"/>
              <a:t>Get started with Azure Stream Analytics</a:t>
            </a:r>
          </a:p>
        </p:txBody>
      </p:sp>
      <p:pic>
        <p:nvPicPr>
          <p:cNvPr id="2" name="Graphic 1">
            <a:extLst>
              <a:ext uri="{FF2B5EF4-FFF2-40B4-BE49-F238E27FC236}">
                <a16:creationId xmlns:a16="http://schemas.microsoft.com/office/drawing/2014/main" id="{EF722775-709D-2A1E-BB66-BD2220180B9A}"/>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098088" y="2788444"/>
            <a:ext cx="1281112" cy="1281112"/>
          </a:xfrm>
          <a:prstGeom prst="rect">
            <a:avLst/>
          </a:prstGeom>
        </p:spPr>
      </p:pic>
    </p:spTree>
    <p:extLst>
      <p:ext uri="{BB962C8B-B14F-4D97-AF65-F5344CB8AC3E}">
        <p14:creationId xmlns:p14="http://schemas.microsoft.com/office/powerpoint/2010/main" val="2281750522"/>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8D269D7-507C-1A9D-7BFB-D6C48F3538DE}"/>
              </a:ext>
            </a:extLst>
          </p:cNvPr>
          <p:cNvSpPr>
            <a:spLocks noGrp="1"/>
          </p:cNvSpPr>
          <p:nvPr>
            <p:ph type="title"/>
          </p:nvPr>
        </p:nvSpPr>
        <p:spPr/>
        <p:txBody>
          <a:bodyPr/>
          <a:lstStyle/>
          <a:p>
            <a:r>
              <a:rPr lang="en-US" dirty="0"/>
              <a:t>Introduction to data streams</a:t>
            </a:r>
          </a:p>
        </p:txBody>
      </p:sp>
      <p:sp>
        <p:nvSpPr>
          <p:cNvPr id="46" name="Text Placeholder 45">
            <a:extLst>
              <a:ext uri="{FF2B5EF4-FFF2-40B4-BE49-F238E27FC236}">
                <a16:creationId xmlns:a16="http://schemas.microsoft.com/office/drawing/2014/main" id="{CD39B548-2BF5-4C41-7618-CA73FDA78264}"/>
              </a:ext>
            </a:extLst>
          </p:cNvPr>
          <p:cNvSpPr>
            <a:spLocks noGrp="1"/>
          </p:cNvSpPr>
          <p:nvPr>
            <p:ph type="body" sz="quarter" idx="10"/>
          </p:nvPr>
        </p:nvSpPr>
        <p:spPr>
          <a:xfrm>
            <a:off x="1537560" y="3796005"/>
            <a:ext cx="9256820" cy="2133597"/>
          </a:xfrm>
        </p:spPr>
        <p:txBody>
          <a:bodyPr/>
          <a:lstStyle/>
          <a:p>
            <a:pPr marL="457200" indent="-457200">
              <a:buClr>
                <a:srgbClr val="4BCBEE"/>
              </a:buClr>
              <a:buAutoNum type="arabicPeriod"/>
            </a:pPr>
            <a:r>
              <a:rPr lang="en-US" dirty="0">
                <a:latin typeface="+mn-lt"/>
              </a:rPr>
              <a:t>Unbounded data source – records added perpetually</a:t>
            </a:r>
          </a:p>
          <a:p>
            <a:pPr marL="457200" indent="-457200">
              <a:buClr>
                <a:srgbClr val="4BCBEE"/>
              </a:buClr>
              <a:buAutoNum type="arabicPeriod"/>
            </a:pPr>
            <a:r>
              <a:rPr lang="en-US" dirty="0">
                <a:latin typeface="+mn-lt"/>
              </a:rPr>
              <a:t>Each data record represents an event at a specific time</a:t>
            </a:r>
          </a:p>
          <a:p>
            <a:pPr marL="457200" indent="-457200">
              <a:buClr>
                <a:srgbClr val="4BCBEE"/>
              </a:buClr>
              <a:buAutoNum type="arabicPeriod"/>
            </a:pPr>
            <a:r>
              <a:rPr lang="en-US" dirty="0">
                <a:latin typeface="+mn-lt"/>
              </a:rPr>
              <a:t>Data values can be aggregated over temporal (time-based) windows</a:t>
            </a:r>
          </a:p>
          <a:p>
            <a:pPr marL="457200" indent="-457200">
              <a:buClr>
                <a:srgbClr val="4BCBEE"/>
              </a:buClr>
              <a:buAutoNum type="arabicPeriod"/>
            </a:pPr>
            <a:r>
              <a:rPr lang="en-US" dirty="0">
                <a:latin typeface="+mn-lt"/>
              </a:rPr>
              <a:t>Results are typically used to support real-time visualization or ingested into an analytical store for historic analysis</a:t>
            </a:r>
          </a:p>
        </p:txBody>
      </p:sp>
      <p:grpSp>
        <p:nvGrpSpPr>
          <p:cNvPr id="5" name="Group 4" descr="A diagram showing a stream of data including a date and time field being processed, aggregated by day, and visualized and stored.">
            <a:extLst>
              <a:ext uri="{FF2B5EF4-FFF2-40B4-BE49-F238E27FC236}">
                <a16:creationId xmlns:a16="http://schemas.microsoft.com/office/drawing/2014/main" id="{2FD5C14F-EC5F-BD52-08A4-B3F99A2D51A9}"/>
              </a:ext>
            </a:extLst>
          </p:cNvPr>
          <p:cNvGrpSpPr/>
          <p:nvPr/>
        </p:nvGrpSpPr>
        <p:grpSpPr>
          <a:xfrm>
            <a:off x="1537560" y="1232203"/>
            <a:ext cx="9103434" cy="2427436"/>
            <a:chOff x="1126005" y="1591977"/>
            <a:chExt cx="9103434" cy="2427436"/>
          </a:xfrm>
        </p:grpSpPr>
        <p:sp>
          <p:nvSpPr>
            <p:cNvPr id="6" name="Rectangle 5">
              <a:extLst>
                <a:ext uri="{FF2B5EF4-FFF2-40B4-BE49-F238E27FC236}">
                  <a16:creationId xmlns:a16="http://schemas.microsoft.com/office/drawing/2014/main" id="{E012C85B-93FB-A5DB-A9C1-E02BC3C32888}"/>
                </a:ext>
              </a:extLst>
            </p:cNvPr>
            <p:cNvSpPr/>
            <p:nvPr/>
          </p:nvSpPr>
          <p:spPr>
            <a:xfrm>
              <a:off x="1126005" y="1591977"/>
              <a:ext cx="9103434" cy="2427436"/>
            </a:xfrm>
            <a:prstGeom prst="rect">
              <a:avLst/>
            </a:prstGeom>
            <a:solidFill>
              <a:schemeClr val="bg1"/>
            </a:solidFill>
            <a:ln w="19050">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 name="Group 7">
              <a:extLst>
                <a:ext uri="{FF2B5EF4-FFF2-40B4-BE49-F238E27FC236}">
                  <a16:creationId xmlns:a16="http://schemas.microsoft.com/office/drawing/2014/main" id="{1ABEE5AC-D998-FE1D-E280-FEE503EB5C49}"/>
                </a:ext>
              </a:extLst>
            </p:cNvPr>
            <p:cNvGrpSpPr/>
            <p:nvPr/>
          </p:nvGrpSpPr>
          <p:grpSpPr>
            <a:xfrm>
              <a:off x="1126005" y="1746531"/>
              <a:ext cx="8679990" cy="2094474"/>
              <a:chOff x="1126005" y="1746531"/>
              <a:chExt cx="8679990" cy="2094474"/>
            </a:xfrm>
          </p:grpSpPr>
          <p:grpSp>
            <p:nvGrpSpPr>
              <p:cNvPr id="9" name="Group 8">
                <a:extLst>
                  <a:ext uri="{FF2B5EF4-FFF2-40B4-BE49-F238E27FC236}">
                    <a16:creationId xmlns:a16="http://schemas.microsoft.com/office/drawing/2014/main" id="{94C91406-875B-BC6E-98A4-B4F04FAE466B}"/>
                  </a:ext>
                </a:extLst>
              </p:cNvPr>
              <p:cNvGrpSpPr/>
              <p:nvPr/>
            </p:nvGrpSpPr>
            <p:grpSpPr>
              <a:xfrm>
                <a:off x="1126005" y="1746531"/>
                <a:ext cx="8679990" cy="2094474"/>
                <a:chOff x="593154" y="1246571"/>
                <a:chExt cx="8679990" cy="2094474"/>
              </a:xfrm>
            </p:grpSpPr>
            <p:pic>
              <p:nvPicPr>
                <p:cNvPr id="14" name="Graphic 13" descr="Browser window with solid fill">
                  <a:extLst>
                    <a:ext uri="{FF2B5EF4-FFF2-40B4-BE49-F238E27FC236}">
                      <a16:creationId xmlns:a16="http://schemas.microsoft.com/office/drawing/2014/main" id="{815270AB-C28D-2068-11F8-980026BAC7BC}"/>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8169611" y="1246571"/>
                  <a:ext cx="1103533" cy="1103533"/>
                </a:xfrm>
                <a:prstGeom prst="rect">
                  <a:avLst/>
                </a:prstGeom>
              </p:spPr>
            </p:pic>
            <p:pic>
              <p:nvPicPr>
                <p:cNvPr id="20" name="Graphic 19" descr="Wi-Fi outline">
                  <a:extLst>
                    <a:ext uri="{FF2B5EF4-FFF2-40B4-BE49-F238E27FC236}">
                      <a16:creationId xmlns:a16="http://schemas.microsoft.com/office/drawing/2014/main" id="{80D4419C-0450-241B-EB38-83CB923ED8A0}"/>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rot="5400000">
                  <a:off x="593154" y="1800842"/>
                  <a:ext cx="914400" cy="914400"/>
                </a:xfrm>
                <a:prstGeom prst="rect">
                  <a:avLst/>
                </a:prstGeom>
              </p:spPr>
            </p:pic>
            <p:cxnSp>
              <p:nvCxnSpPr>
                <p:cNvPr id="26" name="Straight Arrow Connector 25">
                  <a:extLst>
                    <a:ext uri="{FF2B5EF4-FFF2-40B4-BE49-F238E27FC236}">
                      <a16:creationId xmlns:a16="http://schemas.microsoft.com/office/drawing/2014/main" id="{6A07A9E4-1810-A800-798B-2CD479F85C5E}"/>
                    </a:ext>
                  </a:extLst>
                </p:cNvPr>
                <p:cNvCxnSpPr>
                  <a:cxnSpLocks/>
                </p:cNvCxnSpPr>
                <p:nvPr/>
              </p:nvCxnSpPr>
              <p:spPr>
                <a:xfrm>
                  <a:off x="1322262" y="2258042"/>
                  <a:ext cx="624950" cy="0"/>
                </a:xfrm>
                <a:prstGeom prst="straightConnector1">
                  <a:avLst/>
                </a:prstGeom>
                <a:ln w="28575">
                  <a:solidFill>
                    <a:schemeClr val="accent1"/>
                  </a:solidFill>
                  <a:prstDash val="sysDot"/>
                  <a:headEnd type="none" w="med" len="med"/>
                  <a:tailEnd type="arrow" w="med" len="med"/>
                </a:ln>
              </p:spPr>
              <p:style>
                <a:lnRef idx="1">
                  <a:schemeClr val="accent1"/>
                </a:lnRef>
                <a:fillRef idx="0">
                  <a:schemeClr val="accent1"/>
                </a:fillRef>
                <a:effectRef idx="0">
                  <a:schemeClr val="accent1"/>
                </a:effectRef>
                <a:fontRef idx="minor">
                  <a:schemeClr val="tx1"/>
                </a:fontRef>
              </p:style>
            </p:cxnSp>
            <p:sp>
              <p:nvSpPr>
                <p:cNvPr id="27" name="Rectangle 26">
                  <a:extLst>
                    <a:ext uri="{FF2B5EF4-FFF2-40B4-BE49-F238E27FC236}">
                      <a16:creationId xmlns:a16="http://schemas.microsoft.com/office/drawing/2014/main" id="{47D01135-38D0-8064-B42E-C07A1C315BA9}"/>
                    </a:ext>
                  </a:extLst>
                </p:cNvPr>
                <p:cNvSpPr/>
                <p:nvPr/>
              </p:nvSpPr>
              <p:spPr>
                <a:xfrm>
                  <a:off x="2043147" y="1968457"/>
                  <a:ext cx="1388046" cy="570399"/>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50" dirty="0">
                      <a:solidFill>
                        <a:schemeClr val="tx1"/>
                      </a:solidFill>
                    </a:rPr>
                    <a:t>X: 2022-01-01:00:12</a:t>
                  </a:r>
                </a:p>
                <a:p>
                  <a:r>
                    <a:rPr lang="en-US" sz="1050" dirty="0">
                      <a:solidFill>
                        <a:schemeClr val="tx1"/>
                      </a:solidFill>
                    </a:rPr>
                    <a:t>Y: {data}</a:t>
                  </a:r>
                </a:p>
              </p:txBody>
            </p:sp>
            <p:sp>
              <p:nvSpPr>
                <p:cNvPr id="30" name="Rectangle 29">
                  <a:extLst>
                    <a:ext uri="{FF2B5EF4-FFF2-40B4-BE49-F238E27FC236}">
                      <a16:creationId xmlns:a16="http://schemas.microsoft.com/office/drawing/2014/main" id="{38DED641-B1CD-1E44-2FD7-56219359645E}"/>
                    </a:ext>
                  </a:extLst>
                </p:cNvPr>
                <p:cNvSpPr/>
                <p:nvPr/>
              </p:nvSpPr>
              <p:spPr>
                <a:xfrm>
                  <a:off x="3527128" y="1968457"/>
                  <a:ext cx="1388046" cy="570399"/>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50" dirty="0">
                      <a:solidFill>
                        <a:schemeClr val="tx1"/>
                      </a:solidFill>
                    </a:rPr>
                    <a:t>X: 2022-01-01:00:03</a:t>
                  </a:r>
                </a:p>
                <a:p>
                  <a:r>
                    <a:rPr lang="en-US" sz="1050" dirty="0">
                      <a:solidFill>
                        <a:schemeClr val="tx1"/>
                      </a:solidFill>
                    </a:rPr>
                    <a:t>Y: {data}</a:t>
                  </a:r>
                </a:p>
              </p:txBody>
            </p:sp>
            <p:sp>
              <p:nvSpPr>
                <p:cNvPr id="31" name="Rectangle 30">
                  <a:extLst>
                    <a:ext uri="{FF2B5EF4-FFF2-40B4-BE49-F238E27FC236}">
                      <a16:creationId xmlns:a16="http://schemas.microsoft.com/office/drawing/2014/main" id="{BFB218D3-0D01-FCD7-1805-CD2846D90A83}"/>
                    </a:ext>
                  </a:extLst>
                </p:cNvPr>
                <p:cNvSpPr/>
                <p:nvPr/>
              </p:nvSpPr>
              <p:spPr>
                <a:xfrm>
                  <a:off x="5011109" y="1968457"/>
                  <a:ext cx="1388046" cy="570399"/>
                </a:xfrm>
                <a:prstGeom prst="rect">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050" dirty="0">
                      <a:solidFill>
                        <a:schemeClr val="tx1"/>
                      </a:solidFill>
                    </a:rPr>
                    <a:t>X: 2022-01-01:00:01</a:t>
                  </a:r>
                </a:p>
                <a:p>
                  <a:r>
                    <a:rPr lang="en-US" sz="1050" dirty="0">
                      <a:solidFill>
                        <a:schemeClr val="tx1"/>
                      </a:solidFill>
                    </a:rPr>
                    <a:t>Y: {data}</a:t>
                  </a:r>
                </a:p>
              </p:txBody>
            </p:sp>
            <p:pic>
              <p:nvPicPr>
                <p:cNvPr id="32" name="Graphic 31" descr="Gears with solid fill">
                  <a:extLst>
                    <a:ext uri="{FF2B5EF4-FFF2-40B4-BE49-F238E27FC236}">
                      <a16:creationId xmlns:a16="http://schemas.microsoft.com/office/drawing/2014/main" id="{090E329C-C8C4-C223-415E-3E5233851087}"/>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6369397" y="1685293"/>
                  <a:ext cx="914400" cy="914400"/>
                </a:xfrm>
                <a:prstGeom prst="rect">
                  <a:avLst/>
                </a:prstGeom>
              </p:spPr>
            </p:pic>
            <p:grpSp>
              <p:nvGrpSpPr>
                <p:cNvPr id="33" name="Group 32">
                  <a:extLst>
                    <a:ext uri="{FF2B5EF4-FFF2-40B4-BE49-F238E27FC236}">
                      <a16:creationId xmlns:a16="http://schemas.microsoft.com/office/drawing/2014/main" id="{263CD6A0-D300-79A1-4707-A84168590DDE}"/>
                    </a:ext>
                  </a:extLst>
                </p:cNvPr>
                <p:cNvGrpSpPr/>
                <p:nvPr/>
              </p:nvGrpSpPr>
              <p:grpSpPr>
                <a:xfrm>
                  <a:off x="6975266" y="2049750"/>
                  <a:ext cx="604118" cy="834095"/>
                  <a:chOff x="7330554" y="1649538"/>
                  <a:chExt cx="604118" cy="834095"/>
                </a:xfrm>
              </p:grpSpPr>
              <p:grpSp>
                <p:nvGrpSpPr>
                  <p:cNvPr id="40" name="Group 39">
                    <a:extLst>
                      <a:ext uri="{FF2B5EF4-FFF2-40B4-BE49-F238E27FC236}">
                        <a16:creationId xmlns:a16="http://schemas.microsoft.com/office/drawing/2014/main" id="{2A55AB8A-5955-33FE-6E71-F9099694BAD1}"/>
                      </a:ext>
                    </a:extLst>
                  </p:cNvPr>
                  <p:cNvGrpSpPr/>
                  <p:nvPr/>
                </p:nvGrpSpPr>
                <p:grpSpPr>
                  <a:xfrm>
                    <a:off x="7330554" y="1649538"/>
                    <a:ext cx="604118" cy="604118"/>
                    <a:chOff x="5638800" y="2971800"/>
                    <a:chExt cx="914400" cy="914400"/>
                  </a:xfrm>
                </p:grpSpPr>
                <p:pic>
                  <p:nvPicPr>
                    <p:cNvPr id="42" name="Graphic 41" descr="Flip calendar outline">
                      <a:extLst>
                        <a:ext uri="{FF2B5EF4-FFF2-40B4-BE49-F238E27FC236}">
                          <a16:creationId xmlns:a16="http://schemas.microsoft.com/office/drawing/2014/main" id="{A2B4676B-B1AF-C6BE-8117-B4235A8253C3}"/>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5638800" y="2971800"/>
                      <a:ext cx="914400" cy="914400"/>
                    </a:xfrm>
                    <a:prstGeom prst="rect">
                      <a:avLst/>
                    </a:prstGeom>
                  </p:spPr>
                </p:pic>
                <p:sp>
                  <p:nvSpPr>
                    <p:cNvPr id="43" name="TextBox 42">
                      <a:extLst>
                        <a:ext uri="{FF2B5EF4-FFF2-40B4-BE49-F238E27FC236}">
                          <a16:creationId xmlns:a16="http://schemas.microsoft.com/office/drawing/2014/main" id="{DF32EE66-EF40-00C1-16FE-18D34F18E583}"/>
                        </a:ext>
                      </a:extLst>
                    </p:cNvPr>
                    <p:cNvSpPr txBox="1"/>
                    <p:nvPr/>
                  </p:nvSpPr>
                  <p:spPr>
                    <a:xfrm>
                      <a:off x="5846822" y="3283179"/>
                      <a:ext cx="556113" cy="465855"/>
                    </a:xfrm>
                    <a:prstGeom prst="rect">
                      <a:avLst/>
                    </a:prstGeom>
                    <a:noFill/>
                  </p:spPr>
                  <p:txBody>
                    <a:bodyPr wrap="none" rtlCol="0">
                      <a:spAutoFit/>
                    </a:bodyPr>
                    <a:lstStyle/>
                    <a:p>
                      <a:r>
                        <a:rPr lang="en-US" sz="1400" dirty="0">
                          <a:solidFill>
                            <a:srgbClr val="C00000"/>
                          </a:solidFill>
                        </a:rPr>
                        <a:t>01</a:t>
                      </a:r>
                    </a:p>
                  </p:txBody>
                </p:sp>
              </p:grpSp>
              <p:sp>
                <p:nvSpPr>
                  <p:cNvPr id="41" name="TextBox 40">
                    <a:extLst>
                      <a:ext uri="{FF2B5EF4-FFF2-40B4-BE49-F238E27FC236}">
                        <a16:creationId xmlns:a16="http://schemas.microsoft.com/office/drawing/2014/main" id="{E9F5CE2F-0AA9-6C05-D213-427F2A00DD86}"/>
                      </a:ext>
                    </a:extLst>
                  </p:cNvPr>
                  <p:cNvSpPr txBox="1"/>
                  <p:nvPr/>
                </p:nvSpPr>
                <p:spPr>
                  <a:xfrm>
                    <a:off x="7390242" y="2114301"/>
                    <a:ext cx="522900" cy="369332"/>
                  </a:xfrm>
                  <a:prstGeom prst="rect">
                    <a:avLst/>
                  </a:prstGeom>
                  <a:noFill/>
                </p:spPr>
                <p:txBody>
                  <a:bodyPr wrap="none" rtlCol="0">
                    <a:spAutoFit/>
                  </a:bodyPr>
                  <a:lstStyle/>
                  <a:p>
                    <a:r>
                      <a:rPr lang="el-GR" dirty="0"/>
                      <a:t>Σ</a:t>
                    </a:r>
                    <a:r>
                      <a:rPr lang="en-US" dirty="0"/>
                      <a:t>=3</a:t>
                    </a:r>
                  </a:p>
                </p:txBody>
              </p:sp>
            </p:grpSp>
            <p:grpSp>
              <p:nvGrpSpPr>
                <p:cNvPr id="34" name="Group 33">
                  <a:extLst>
                    <a:ext uri="{FF2B5EF4-FFF2-40B4-BE49-F238E27FC236}">
                      <a16:creationId xmlns:a16="http://schemas.microsoft.com/office/drawing/2014/main" id="{337F2F8A-1AB5-C425-1790-DFEEE9BFB1A0}"/>
                    </a:ext>
                  </a:extLst>
                </p:cNvPr>
                <p:cNvGrpSpPr/>
                <p:nvPr/>
              </p:nvGrpSpPr>
              <p:grpSpPr>
                <a:xfrm>
                  <a:off x="8465668" y="1651455"/>
                  <a:ext cx="516827" cy="370306"/>
                  <a:chOff x="6665033" y="3076641"/>
                  <a:chExt cx="1774869" cy="1271693"/>
                </a:xfrm>
              </p:grpSpPr>
              <p:pic>
                <p:nvPicPr>
                  <p:cNvPr id="38" name="Graphic 37" descr="Pie chart outline">
                    <a:extLst>
                      <a:ext uri="{FF2B5EF4-FFF2-40B4-BE49-F238E27FC236}">
                        <a16:creationId xmlns:a16="http://schemas.microsoft.com/office/drawing/2014/main" id="{E2C004F9-35D0-67E6-2586-3B6D13E45A75}"/>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6665033" y="3076641"/>
                    <a:ext cx="914400" cy="914400"/>
                  </a:xfrm>
                  <a:prstGeom prst="rect">
                    <a:avLst/>
                  </a:prstGeom>
                </p:spPr>
              </p:pic>
              <p:pic>
                <p:nvPicPr>
                  <p:cNvPr id="39" name="Graphic 38" descr="Upward trend outline">
                    <a:extLst>
                      <a:ext uri="{FF2B5EF4-FFF2-40B4-BE49-F238E27FC236}">
                        <a16:creationId xmlns:a16="http://schemas.microsoft.com/office/drawing/2014/main" id="{79E082ED-DC12-462B-1943-4B9BA2015DAC}"/>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7525502" y="3433934"/>
                    <a:ext cx="914400" cy="914400"/>
                  </a:xfrm>
                  <a:prstGeom prst="rect">
                    <a:avLst/>
                  </a:prstGeom>
                </p:spPr>
              </p:pic>
            </p:grpSp>
            <p:pic>
              <p:nvPicPr>
                <p:cNvPr id="35" name="Graphic 34" descr="Database with solid fill">
                  <a:extLst>
                    <a:ext uri="{FF2B5EF4-FFF2-40B4-BE49-F238E27FC236}">
                      <a16:creationId xmlns:a16="http://schemas.microsoft.com/office/drawing/2014/main" id="{C09586A4-848C-ED8C-EBD6-6A2735CAD6BE}"/>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8252420" y="2426645"/>
                  <a:ext cx="914400" cy="914400"/>
                </a:xfrm>
                <a:prstGeom prst="rect">
                  <a:avLst/>
                </a:prstGeom>
              </p:spPr>
            </p:pic>
            <p:cxnSp>
              <p:nvCxnSpPr>
                <p:cNvPr id="36" name="Connector: Elbow 35">
                  <a:extLst>
                    <a:ext uri="{FF2B5EF4-FFF2-40B4-BE49-F238E27FC236}">
                      <a16:creationId xmlns:a16="http://schemas.microsoft.com/office/drawing/2014/main" id="{AB56E9C9-206D-C704-E881-DB90A1815C60}"/>
                    </a:ext>
                  </a:extLst>
                </p:cNvPr>
                <p:cNvCxnSpPr>
                  <a:stCxn id="42" idx="3"/>
                  <a:endCxn id="14" idx="1"/>
                </p:cNvCxnSpPr>
                <p:nvPr/>
              </p:nvCxnSpPr>
              <p:spPr>
                <a:xfrm flipV="1">
                  <a:off x="7579384" y="1798338"/>
                  <a:ext cx="590227" cy="553471"/>
                </a:xfrm>
                <a:prstGeom prst="bentConnector3">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37" name="Connector: Elbow 36">
                  <a:extLst>
                    <a:ext uri="{FF2B5EF4-FFF2-40B4-BE49-F238E27FC236}">
                      <a16:creationId xmlns:a16="http://schemas.microsoft.com/office/drawing/2014/main" id="{D2C40E32-BA78-7E8C-FC2A-3FA0C174D1B2}"/>
                    </a:ext>
                  </a:extLst>
                </p:cNvPr>
                <p:cNvCxnSpPr>
                  <a:cxnSpLocks/>
                  <a:stCxn id="42" idx="3"/>
                  <a:endCxn id="35" idx="1"/>
                </p:cNvCxnSpPr>
                <p:nvPr/>
              </p:nvCxnSpPr>
              <p:spPr>
                <a:xfrm>
                  <a:off x="7579384" y="2351809"/>
                  <a:ext cx="673036" cy="532036"/>
                </a:xfrm>
                <a:prstGeom prst="bentConnector3">
                  <a:avLst>
                    <a:gd name="adj1" fmla="val 44136"/>
                  </a:avLst>
                </a:prstGeom>
                <a:ln w="28575">
                  <a:tailEnd type="triangle"/>
                </a:ln>
              </p:spPr>
              <p:style>
                <a:lnRef idx="1">
                  <a:schemeClr val="accent1"/>
                </a:lnRef>
                <a:fillRef idx="0">
                  <a:schemeClr val="accent1"/>
                </a:fillRef>
                <a:effectRef idx="0">
                  <a:schemeClr val="accent1"/>
                </a:effectRef>
                <a:fontRef idx="minor">
                  <a:schemeClr val="tx1"/>
                </a:fontRef>
              </p:style>
            </p:cxnSp>
          </p:grpSp>
          <p:pic>
            <p:nvPicPr>
              <p:cNvPr id="10" name="Graphic 9" descr="Badge with solid fill">
                <a:extLst>
                  <a:ext uri="{FF2B5EF4-FFF2-40B4-BE49-F238E27FC236}">
                    <a16:creationId xmlns:a16="http://schemas.microsoft.com/office/drawing/2014/main" id="{DAFF6EC2-1BF7-D838-46F2-220D3FA94DC8}"/>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2301941" y="2332051"/>
                <a:ext cx="394702" cy="394702"/>
              </a:xfrm>
              <a:prstGeom prst="rect">
                <a:avLst/>
              </a:prstGeom>
            </p:spPr>
          </p:pic>
          <p:pic>
            <p:nvPicPr>
              <p:cNvPr id="11" name="Graphic 10" descr="Badge 3 with solid fill">
                <a:extLst>
                  <a:ext uri="{FF2B5EF4-FFF2-40B4-BE49-F238E27FC236}">
                    <a16:creationId xmlns:a16="http://schemas.microsoft.com/office/drawing/2014/main" id="{1A986328-C47C-8BDC-FD36-D423B4E6E06D}"/>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7671538" y="2209910"/>
                <a:ext cx="394702" cy="394702"/>
              </a:xfrm>
              <a:prstGeom prst="rect">
                <a:avLst/>
              </a:prstGeom>
            </p:spPr>
          </p:pic>
          <p:pic>
            <p:nvPicPr>
              <p:cNvPr id="12" name="Graphic 11" descr="Badge 1 with solid fill">
                <a:extLst>
                  <a:ext uri="{FF2B5EF4-FFF2-40B4-BE49-F238E27FC236}">
                    <a16:creationId xmlns:a16="http://schemas.microsoft.com/office/drawing/2014/main" id="{F7D4360D-DA87-72ED-2171-229908C9F7C4}"/>
                  </a:ext>
                </a:extLst>
              </p:cNvPr>
              <p:cNvPicPr>
                <a:picLocks noChangeAspect="1"/>
              </p:cNvPicPr>
              <p:nvPr/>
            </p:nvPicPr>
            <p:blipFill>
              <a:blip r:embed="rId21">
                <a:extLst>
                  <a:ext uri="{28A0092B-C50C-407E-A947-70E740481C1C}">
                    <a14:useLocalDpi xmlns:a14="http://schemas.microsoft.com/office/drawing/2010/main" val="0"/>
                  </a:ext>
                  <a:ext uri="{96DAC541-7B7A-43D3-8B79-37D633B846F1}">
                    <asvg:svgBlip xmlns:asvg="http://schemas.microsoft.com/office/drawing/2016/SVG/main" r:embed="rId22"/>
                  </a:ext>
                </a:extLst>
              </a:blip>
              <a:stretch>
                <a:fillRect/>
              </a:stretch>
            </p:blipFill>
            <p:spPr>
              <a:xfrm>
                <a:off x="1874536" y="2732022"/>
                <a:ext cx="394702" cy="394702"/>
              </a:xfrm>
              <a:prstGeom prst="rect">
                <a:avLst/>
              </a:prstGeom>
            </p:spPr>
          </p:pic>
          <p:pic>
            <p:nvPicPr>
              <p:cNvPr id="13" name="Graphic 12" descr="Badge 4 with solid fill">
                <a:extLst>
                  <a:ext uri="{FF2B5EF4-FFF2-40B4-BE49-F238E27FC236}">
                    <a16:creationId xmlns:a16="http://schemas.microsoft.com/office/drawing/2014/main" id="{79872863-235B-5ED0-6BD9-679C54D98EBB}"/>
                  </a:ext>
                </a:extLst>
              </p:cNvPr>
              <p:cNvPicPr>
                <a:picLocks noChangeAspect="1"/>
              </p:cNvPicPr>
              <p:nvPr/>
            </p:nvPicPr>
            <p:blipFill>
              <a:blip r:embed="rId23">
                <a:extLst>
                  <a:ext uri="{28A0092B-C50C-407E-A947-70E740481C1C}">
                    <a14:useLocalDpi xmlns:a14="http://schemas.microsoft.com/office/drawing/2010/main" val="0"/>
                  </a:ext>
                  <a:ext uri="{96DAC541-7B7A-43D3-8B79-37D633B846F1}">
                    <asvg:svgBlip xmlns:asvg="http://schemas.microsoft.com/office/drawing/2016/SVG/main" r:embed="rId24"/>
                  </a:ext>
                </a:extLst>
              </a:blip>
              <a:stretch>
                <a:fillRect/>
              </a:stretch>
            </p:blipFill>
            <p:spPr>
              <a:xfrm>
                <a:off x="8325162" y="2642453"/>
                <a:ext cx="394702" cy="394702"/>
              </a:xfrm>
              <a:prstGeom prst="rect">
                <a:avLst/>
              </a:prstGeom>
            </p:spPr>
          </p:pic>
        </p:grpSp>
      </p:grpSp>
    </p:spTree>
    <p:extLst>
      <p:ext uri="{BB962C8B-B14F-4D97-AF65-F5344CB8AC3E}">
        <p14:creationId xmlns:p14="http://schemas.microsoft.com/office/powerpoint/2010/main" val="3202557780"/>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214629-C1FB-03BC-A5FF-B94EFA2F5136}"/>
              </a:ext>
            </a:extLst>
          </p:cNvPr>
          <p:cNvSpPr>
            <a:spLocks noGrp="1"/>
          </p:cNvSpPr>
          <p:nvPr>
            <p:ph type="title"/>
          </p:nvPr>
        </p:nvSpPr>
        <p:spPr/>
        <p:txBody>
          <a:bodyPr/>
          <a:lstStyle/>
          <a:p>
            <a:r>
              <a:rPr lang="en-US" dirty="0"/>
              <a:t>Event processing with Azure Stream Analytics</a:t>
            </a:r>
          </a:p>
        </p:txBody>
      </p:sp>
      <p:sp>
        <p:nvSpPr>
          <p:cNvPr id="15" name="Text Placeholder 14">
            <a:extLst>
              <a:ext uri="{FF2B5EF4-FFF2-40B4-BE49-F238E27FC236}">
                <a16:creationId xmlns:a16="http://schemas.microsoft.com/office/drawing/2014/main" id="{52C2703B-8D95-137F-32AB-0A5AD6673C7D}"/>
              </a:ext>
            </a:extLst>
          </p:cNvPr>
          <p:cNvSpPr>
            <a:spLocks noGrp="1"/>
          </p:cNvSpPr>
          <p:nvPr>
            <p:ph type="body" sz="quarter" idx="10"/>
          </p:nvPr>
        </p:nvSpPr>
        <p:spPr>
          <a:xfrm>
            <a:off x="333570" y="1690063"/>
            <a:ext cx="5174683" cy="4794967"/>
          </a:xfrm>
        </p:spPr>
        <p:txBody>
          <a:bodyPr/>
          <a:lstStyle/>
          <a:p>
            <a:pPr marL="457200" indent="-457200">
              <a:buFont typeface="+mj-lt"/>
              <a:buAutoNum type="arabicPeriod"/>
            </a:pPr>
            <a:r>
              <a:rPr lang="en-US" dirty="0">
                <a:latin typeface="+mn-lt"/>
              </a:rPr>
              <a:t>Ingest data from an </a:t>
            </a:r>
            <a:r>
              <a:rPr lang="en-US" b="1" i="1" dirty="0">
                <a:latin typeface="+mn-lt"/>
              </a:rPr>
              <a:t>input</a:t>
            </a:r>
          </a:p>
          <a:p>
            <a:pPr lvl="3" indent="0">
              <a:buNone/>
            </a:pPr>
            <a:r>
              <a:rPr lang="en-US" dirty="0">
                <a:latin typeface="+mn-lt"/>
              </a:rPr>
              <a:t>Azure Event </a:t>
            </a:r>
            <a:r>
              <a:rPr lang="en-US" dirty="0"/>
              <a:t>H</a:t>
            </a:r>
            <a:r>
              <a:rPr lang="en-US" dirty="0">
                <a:latin typeface="+mn-lt"/>
              </a:rPr>
              <a:t>ubs, Azure IoT Hub, or Azure Storage blob container</a:t>
            </a:r>
          </a:p>
          <a:p>
            <a:pPr marL="457200" indent="-457200">
              <a:buFont typeface="+mj-lt"/>
              <a:buAutoNum type="arabicPeriod"/>
            </a:pPr>
            <a:r>
              <a:rPr lang="en-US" dirty="0">
                <a:latin typeface="+mn-lt"/>
              </a:rPr>
              <a:t>Process the data by using a </a:t>
            </a:r>
            <a:r>
              <a:rPr lang="en-US" b="1" i="1" dirty="0">
                <a:latin typeface="+mn-lt"/>
              </a:rPr>
              <a:t>query</a:t>
            </a:r>
            <a:r>
              <a:rPr lang="en-US" dirty="0">
                <a:latin typeface="+mn-lt"/>
              </a:rPr>
              <a:t> </a:t>
            </a:r>
          </a:p>
          <a:p>
            <a:pPr lvl="3" indent="0">
              <a:buNone/>
            </a:pPr>
            <a:r>
              <a:rPr lang="en-US" dirty="0"/>
              <a:t>S</a:t>
            </a:r>
            <a:r>
              <a:rPr lang="en-US" dirty="0">
                <a:latin typeface="+mn-lt"/>
              </a:rPr>
              <a:t>elect, filter, and aggregate data values.</a:t>
            </a:r>
          </a:p>
          <a:p>
            <a:pPr marL="457200" indent="-457200">
              <a:buFont typeface="+mj-lt"/>
              <a:buAutoNum type="arabicPeriod"/>
            </a:pPr>
            <a:r>
              <a:rPr lang="en-US" dirty="0">
                <a:latin typeface="+mn-lt"/>
              </a:rPr>
              <a:t>Write the results to an </a:t>
            </a:r>
            <a:r>
              <a:rPr lang="en-US" b="1" i="1" dirty="0">
                <a:latin typeface="+mn-lt"/>
              </a:rPr>
              <a:t>output</a:t>
            </a:r>
          </a:p>
          <a:p>
            <a:pPr marL="971550" lvl="3" indent="-285750">
              <a:buFont typeface="Arial" panose="020B0604020202020204" pitchFamily="34" charset="0"/>
              <a:buChar char="•"/>
            </a:pPr>
            <a:r>
              <a:rPr lang="en-US" dirty="0">
                <a:latin typeface="+mn-lt"/>
              </a:rPr>
              <a:t>Azure Data Lake Gen 2</a:t>
            </a:r>
          </a:p>
          <a:p>
            <a:pPr marL="971550" lvl="3" indent="-285750">
              <a:buFont typeface="Arial" panose="020B0604020202020204" pitchFamily="34" charset="0"/>
              <a:buChar char="•"/>
            </a:pPr>
            <a:r>
              <a:rPr lang="en-US" dirty="0">
                <a:latin typeface="+mn-lt"/>
              </a:rPr>
              <a:t>Azure SQL Database</a:t>
            </a:r>
          </a:p>
          <a:p>
            <a:pPr marL="971550" lvl="3" indent="-285750">
              <a:buFont typeface="Arial" panose="020B0604020202020204" pitchFamily="34" charset="0"/>
              <a:buChar char="•"/>
            </a:pPr>
            <a:r>
              <a:rPr lang="en-US" dirty="0">
                <a:latin typeface="+mn-lt"/>
              </a:rPr>
              <a:t>Azure Synapse Analytics</a:t>
            </a:r>
          </a:p>
          <a:p>
            <a:pPr marL="971550" lvl="3" indent="-285750">
              <a:buFont typeface="Arial" panose="020B0604020202020204" pitchFamily="34" charset="0"/>
              <a:buChar char="•"/>
            </a:pPr>
            <a:r>
              <a:rPr lang="en-US" dirty="0">
                <a:latin typeface="+mn-lt"/>
              </a:rPr>
              <a:t>Azure Functions</a:t>
            </a:r>
          </a:p>
          <a:p>
            <a:pPr marL="971550" lvl="3" indent="-285750">
              <a:buFont typeface="Arial" panose="020B0604020202020204" pitchFamily="34" charset="0"/>
              <a:buChar char="•"/>
            </a:pPr>
            <a:r>
              <a:rPr lang="en-US" dirty="0">
                <a:latin typeface="+mn-lt"/>
              </a:rPr>
              <a:t>Azure Event </a:t>
            </a:r>
            <a:r>
              <a:rPr lang="en-US" dirty="0"/>
              <a:t>H</a:t>
            </a:r>
            <a:r>
              <a:rPr lang="en-US" dirty="0">
                <a:latin typeface="+mn-lt"/>
              </a:rPr>
              <a:t>ubs</a:t>
            </a:r>
          </a:p>
          <a:p>
            <a:pPr marL="971550" lvl="3" indent="-285750">
              <a:buFont typeface="Arial" panose="020B0604020202020204" pitchFamily="34" charset="0"/>
              <a:buChar char="•"/>
            </a:pPr>
            <a:r>
              <a:rPr lang="en-US" dirty="0">
                <a:latin typeface="+mn-lt"/>
              </a:rPr>
              <a:t>Microsoft Power BI</a:t>
            </a:r>
          </a:p>
          <a:p>
            <a:pPr marL="971550" lvl="3" indent="-285750">
              <a:buFont typeface="Arial" panose="020B0604020202020204" pitchFamily="34" charset="0"/>
              <a:buChar char="•"/>
            </a:pPr>
            <a:r>
              <a:rPr lang="en-US" dirty="0"/>
              <a:t>O</a:t>
            </a:r>
            <a:r>
              <a:rPr lang="en-US" dirty="0">
                <a:latin typeface="+mn-lt"/>
              </a:rPr>
              <a:t>thers</a:t>
            </a:r>
          </a:p>
        </p:txBody>
      </p:sp>
      <p:grpSp>
        <p:nvGrpSpPr>
          <p:cNvPr id="3" name="Group 2" descr="Diagram that shows a Stream Analytics job with inputs, a query, and outputs.">
            <a:extLst>
              <a:ext uri="{FF2B5EF4-FFF2-40B4-BE49-F238E27FC236}">
                <a16:creationId xmlns:a16="http://schemas.microsoft.com/office/drawing/2014/main" id="{E249E1EE-1F49-35E1-D863-91C544113919}"/>
              </a:ext>
              <a:ext uri="{C183D7F6-B498-43B3-948B-1728B52AA6E4}">
                <adec:decorative xmlns:adec="http://schemas.microsoft.com/office/drawing/2017/decorative" val="0"/>
              </a:ext>
            </a:extLst>
          </p:cNvPr>
          <p:cNvGrpSpPr/>
          <p:nvPr/>
        </p:nvGrpSpPr>
        <p:grpSpPr>
          <a:xfrm>
            <a:off x="5740793" y="1299533"/>
            <a:ext cx="6199592" cy="4911313"/>
            <a:chOff x="5748288" y="1501901"/>
            <a:chExt cx="6199592" cy="4911313"/>
          </a:xfrm>
        </p:grpSpPr>
        <p:grpSp>
          <p:nvGrpSpPr>
            <p:cNvPr id="4" name="Group 3" descr="A diagram shows Azure Stream Analytics job receiving input data from a source, processing it using a query, and writing the output to a sink.">
              <a:extLst>
                <a:ext uri="{FF2B5EF4-FFF2-40B4-BE49-F238E27FC236}">
                  <a16:creationId xmlns:a16="http://schemas.microsoft.com/office/drawing/2014/main" id="{32C563F9-903D-5AFF-73FC-05A85638D575}"/>
                </a:ext>
              </a:extLst>
            </p:cNvPr>
            <p:cNvGrpSpPr/>
            <p:nvPr/>
          </p:nvGrpSpPr>
          <p:grpSpPr>
            <a:xfrm>
              <a:off x="5748288" y="1501901"/>
              <a:ext cx="6112258" cy="4373536"/>
              <a:chOff x="5758313" y="1526382"/>
              <a:chExt cx="6112258" cy="4373536"/>
            </a:xfrm>
          </p:grpSpPr>
          <p:grpSp>
            <p:nvGrpSpPr>
              <p:cNvPr id="7" name="Group 6">
                <a:extLst>
                  <a:ext uri="{FF2B5EF4-FFF2-40B4-BE49-F238E27FC236}">
                    <a16:creationId xmlns:a16="http://schemas.microsoft.com/office/drawing/2014/main" id="{486BA949-FCEA-5E36-6022-DA4265321708}"/>
                  </a:ext>
                </a:extLst>
              </p:cNvPr>
              <p:cNvGrpSpPr/>
              <p:nvPr/>
            </p:nvGrpSpPr>
            <p:grpSpPr>
              <a:xfrm>
                <a:off x="5758313" y="1526382"/>
                <a:ext cx="6112258" cy="4373536"/>
                <a:chOff x="2173482" y="903191"/>
                <a:chExt cx="6358208" cy="4549522"/>
              </a:xfrm>
            </p:grpSpPr>
            <p:sp>
              <p:nvSpPr>
                <p:cNvPr id="17" name="Rectangle: Rounded Corners 16">
                  <a:extLst>
                    <a:ext uri="{FF2B5EF4-FFF2-40B4-BE49-F238E27FC236}">
                      <a16:creationId xmlns:a16="http://schemas.microsoft.com/office/drawing/2014/main" id="{EDDCA5DB-D08A-A4C9-A49F-FC07DFFB48A4}"/>
                    </a:ext>
                  </a:extLst>
                </p:cNvPr>
                <p:cNvSpPr/>
                <p:nvPr/>
              </p:nvSpPr>
              <p:spPr>
                <a:xfrm>
                  <a:off x="3619098" y="1786289"/>
                  <a:ext cx="3349592" cy="2906027"/>
                </a:xfrm>
                <a:prstGeom prst="roundRect">
                  <a:avLst/>
                </a:prstGeom>
                <a:solidFill>
                  <a:schemeClr val="bg1"/>
                </a:solidFill>
                <a:ln w="38100">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8" name="Graphic 17">
                  <a:extLst>
                    <a:ext uri="{FF2B5EF4-FFF2-40B4-BE49-F238E27FC236}">
                      <a16:creationId xmlns:a16="http://schemas.microsoft.com/office/drawing/2014/main" id="{A18BAD51-EAEE-2E03-7728-AB85F7DD3979}"/>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797868" y="1830056"/>
                  <a:ext cx="616718" cy="616718"/>
                </a:xfrm>
                <a:prstGeom prst="rect">
                  <a:avLst/>
                </a:prstGeom>
              </p:spPr>
            </p:pic>
            <p:pic>
              <p:nvPicPr>
                <p:cNvPr id="19" name="Graphic 18">
                  <a:extLst>
                    <a:ext uri="{FF2B5EF4-FFF2-40B4-BE49-F238E27FC236}">
                      <a16:creationId xmlns:a16="http://schemas.microsoft.com/office/drawing/2014/main" id="{9A25FF18-A1D8-E00D-76E1-ED237D082EB0}"/>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2194687" y="2195363"/>
                  <a:ext cx="616718" cy="616718"/>
                </a:xfrm>
                <a:prstGeom prst="rect">
                  <a:avLst/>
                </a:prstGeom>
              </p:spPr>
            </p:pic>
            <p:pic>
              <p:nvPicPr>
                <p:cNvPr id="20" name="Graphic 19">
                  <a:extLst>
                    <a:ext uri="{FF2B5EF4-FFF2-40B4-BE49-F238E27FC236}">
                      <a16:creationId xmlns:a16="http://schemas.microsoft.com/office/drawing/2014/main" id="{467CE035-243F-AF4F-69B2-8CCCD53500BA}"/>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7914972" y="2503722"/>
                  <a:ext cx="616718" cy="616718"/>
                </a:xfrm>
                <a:prstGeom prst="rect">
                  <a:avLst/>
                </a:prstGeom>
              </p:spPr>
            </p:pic>
            <p:pic>
              <p:nvPicPr>
                <p:cNvPr id="22" name="Graphic 21">
                  <a:extLst>
                    <a:ext uri="{FF2B5EF4-FFF2-40B4-BE49-F238E27FC236}">
                      <a16:creationId xmlns:a16="http://schemas.microsoft.com/office/drawing/2014/main" id="{CF3155B9-78EB-486F-FAEF-B9B942A15696}"/>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2173482" y="3004084"/>
                  <a:ext cx="616718" cy="616718"/>
                </a:xfrm>
                <a:prstGeom prst="rect">
                  <a:avLst/>
                </a:prstGeom>
              </p:spPr>
            </p:pic>
            <p:pic>
              <p:nvPicPr>
                <p:cNvPr id="23" name="Graphic 22">
                  <a:extLst>
                    <a:ext uri="{FF2B5EF4-FFF2-40B4-BE49-F238E27FC236}">
                      <a16:creationId xmlns:a16="http://schemas.microsoft.com/office/drawing/2014/main" id="{00416D10-4FC0-FB26-764C-C2585EB6D5DB}"/>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7898508" y="3396139"/>
                  <a:ext cx="616718" cy="616718"/>
                </a:xfrm>
                <a:prstGeom prst="rect">
                  <a:avLst/>
                </a:prstGeom>
              </p:spPr>
            </p:pic>
            <p:pic>
              <p:nvPicPr>
                <p:cNvPr id="24" name="Graphic 23">
                  <a:extLst>
                    <a:ext uri="{FF2B5EF4-FFF2-40B4-BE49-F238E27FC236}">
                      <a16:creationId xmlns:a16="http://schemas.microsoft.com/office/drawing/2014/main" id="{D0347C32-9838-8467-E27A-BEB2C31A4B69}"/>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2194687" y="3949567"/>
                  <a:ext cx="616718" cy="616718"/>
                </a:xfrm>
                <a:prstGeom prst="rect">
                  <a:avLst/>
                </a:prstGeom>
              </p:spPr>
            </p:pic>
            <p:pic>
              <p:nvPicPr>
                <p:cNvPr id="25" name="Graphic 24">
                  <a:extLst>
                    <a:ext uri="{FF2B5EF4-FFF2-40B4-BE49-F238E27FC236}">
                      <a16:creationId xmlns:a16="http://schemas.microsoft.com/office/drawing/2014/main" id="{DA12717B-3C1D-4D56-5C9D-871E7BFCE849}"/>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7914972" y="4257926"/>
                  <a:ext cx="616718" cy="616718"/>
                </a:xfrm>
                <a:prstGeom prst="rect">
                  <a:avLst/>
                </a:prstGeom>
              </p:spPr>
            </p:pic>
            <p:sp>
              <p:nvSpPr>
                <p:cNvPr id="26" name="Rectangle 25">
                  <a:extLst>
                    <a:ext uri="{FF2B5EF4-FFF2-40B4-BE49-F238E27FC236}">
                      <a16:creationId xmlns:a16="http://schemas.microsoft.com/office/drawing/2014/main" id="{5353E9EE-DB06-36D8-6CDC-29E879CF5C59}"/>
                    </a:ext>
                  </a:extLst>
                </p:cNvPr>
                <p:cNvSpPr/>
                <p:nvPr/>
              </p:nvSpPr>
              <p:spPr>
                <a:xfrm>
                  <a:off x="4348664" y="2653165"/>
                  <a:ext cx="1973179" cy="1296402"/>
                </a:xfrm>
                <a:prstGeom prst="rect">
                  <a:avLst/>
                </a:prstGeom>
                <a:solidFill>
                  <a:schemeClr val="bg1"/>
                </a:solidFill>
                <a:ln>
                  <a:solidFill>
                    <a:schemeClr val="tx1">
                      <a:lumMod val="50000"/>
                      <a:lumOff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7" name="Arrow: Right 26">
                  <a:extLst>
                    <a:ext uri="{FF2B5EF4-FFF2-40B4-BE49-F238E27FC236}">
                      <a16:creationId xmlns:a16="http://schemas.microsoft.com/office/drawing/2014/main" id="{5C6DD08C-776D-2D66-A621-4B013368CB96}"/>
                    </a:ext>
                  </a:extLst>
                </p:cNvPr>
                <p:cNvSpPr/>
                <p:nvPr/>
              </p:nvSpPr>
              <p:spPr>
                <a:xfrm>
                  <a:off x="3262963" y="3036770"/>
                  <a:ext cx="1085702" cy="579219"/>
                </a:xfrm>
                <a:prstGeom prs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Arrow: Right 27">
                  <a:extLst>
                    <a:ext uri="{FF2B5EF4-FFF2-40B4-BE49-F238E27FC236}">
                      <a16:creationId xmlns:a16="http://schemas.microsoft.com/office/drawing/2014/main" id="{567031B0-BB61-BA78-975F-027E6F202A2C}"/>
                    </a:ext>
                  </a:extLst>
                </p:cNvPr>
                <p:cNvSpPr/>
                <p:nvPr/>
              </p:nvSpPr>
              <p:spPr>
                <a:xfrm>
                  <a:off x="6321843" y="3015414"/>
                  <a:ext cx="1216342" cy="579219"/>
                </a:xfrm>
                <a:prstGeom prst="rightArrow">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9" name="TextBox 28">
                  <a:extLst>
                    <a:ext uri="{FF2B5EF4-FFF2-40B4-BE49-F238E27FC236}">
                      <a16:creationId xmlns:a16="http://schemas.microsoft.com/office/drawing/2014/main" id="{B9732DB7-D35C-5E31-80A0-633E8703D5E8}"/>
                    </a:ext>
                  </a:extLst>
                </p:cNvPr>
                <p:cNvSpPr txBox="1"/>
                <p:nvPr/>
              </p:nvSpPr>
              <p:spPr>
                <a:xfrm>
                  <a:off x="4373502" y="2800642"/>
                  <a:ext cx="1751215" cy="943675"/>
                </a:xfrm>
                <a:prstGeom prst="rect">
                  <a:avLst/>
                </a:prstGeom>
                <a:noFill/>
              </p:spPr>
              <p:txBody>
                <a:bodyPr wrap="none" rtlCol="0">
                  <a:spAutoFit/>
                </a:bodyPr>
                <a:lstStyle/>
                <a:p>
                  <a:r>
                    <a:rPr lang="en-US" dirty="0">
                      <a:latin typeface="Courier New" panose="02070309020205020404" pitchFamily="49" charset="0"/>
                      <a:cs typeface="Courier New" panose="02070309020205020404" pitchFamily="49" charset="0"/>
                    </a:rPr>
                    <a:t>SELECT *</a:t>
                  </a:r>
                </a:p>
                <a:p>
                  <a:r>
                    <a:rPr lang="en-US" dirty="0">
                      <a:latin typeface="Courier New" panose="02070309020205020404" pitchFamily="49" charset="0"/>
                      <a:cs typeface="Courier New" panose="02070309020205020404" pitchFamily="49" charset="0"/>
                    </a:rPr>
                    <a:t>INTO output</a:t>
                  </a:r>
                </a:p>
                <a:p>
                  <a:r>
                    <a:rPr lang="en-US" dirty="0">
                      <a:latin typeface="Courier New" panose="02070309020205020404" pitchFamily="49" charset="0"/>
                      <a:cs typeface="Courier New" panose="02070309020205020404" pitchFamily="49" charset="0"/>
                    </a:rPr>
                    <a:t>FROM input</a:t>
                  </a:r>
                </a:p>
              </p:txBody>
            </p:sp>
            <p:sp>
              <p:nvSpPr>
                <p:cNvPr id="30" name="Right Brace 29">
                  <a:extLst>
                    <a:ext uri="{FF2B5EF4-FFF2-40B4-BE49-F238E27FC236}">
                      <a16:creationId xmlns:a16="http://schemas.microsoft.com/office/drawing/2014/main" id="{9D0DEDC6-20E1-0293-CBA4-001473F0E638}"/>
                    </a:ext>
                  </a:extLst>
                </p:cNvPr>
                <p:cNvSpPr/>
                <p:nvPr/>
              </p:nvSpPr>
              <p:spPr>
                <a:xfrm>
                  <a:off x="2902016" y="2503722"/>
                  <a:ext cx="217695" cy="1702519"/>
                </a:xfrm>
                <a:prstGeom prst="rightBrace">
                  <a:avLst/>
                </a:prstGeom>
                <a:ln w="28575">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1" name="Right Brace 30">
                  <a:extLst>
                    <a:ext uri="{FF2B5EF4-FFF2-40B4-BE49-F238E27FC236}">
                      <a16:creationId xmlns:a16="http://schemas.microsoft.com/office/drawing/2014/main" id="{540E93B7-8022-2657-5697-23D81DF290C7}"/>
                    </a:ext>
                  </a:extLst>
                </p:cNvPr>
                <p:cNvSpPr/>
                <p:nvPr/>
              </p:nvSpPr>
              <p:spPr>
                <a:xfrm flipH="1">
                  <a:off x="7543164" y="1143355"/>
                  <a:ext cx="217692" cy="4309358"/>
                </a:xfrm>
                <a:prstGeom prst="rightBrace">
                  <a:avLst/>
                </a:prstGeom>
                <a:ln w="28575">
                  <a:solidFill>
                    <a:schemeClr val="accent3"/>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pic>
              <p:nvPicPr>
                <p:cNvPr id="32" name="Graphic 31">
                  <a:extLst>
                    <a:ext uri="{FF2B5EF4-FFF2-40B4-BE49-F238E27FC236}">
                      <a16:creationId xmlns:a16="http://schemas.microsoft.com/office/drawing/2014/main" id="{1D15AAA7-9F02-4B7B-C429-BFB110D4FDA3}"/>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7885955" y="903191"/>
                  <a:ext cx="616718" cy="616718"/>
                </a:xfrm>
                <a:prstGeom prst="rect">
                  <a:avLst/>
                </a:prstGeom>
              </p:spPr>
            </p:pic>
          </p:grpSp>
          <p:pic>
            <p:nvPicPr>
              <p:cNvPr id="8" name="Graphic 7">
                <a:extLst>
                  <a:ext uri="{FF2B5EF4-FFF2-40B4-BE49-F238E27FC236}">
                    <a16:creationId xmlns:a16="http://schemas.microsoft.com/office/drawing/2014/main" id="{71A6A8F0-26B3-6AF7-6861-E5F83250308D}"/>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11190375" y="2304175"/>
                <a:ext cx="680196" cy="680196"/>
              </a:xfrm>
              <a:prstGeom prst="rect">
                <a:avLst/>
              </a:prstGeom>
            </p:spPr>
          </p:pic>
          <p:sp>
            <p:nvSpPr>
              <p:cNvPr id="12" name="TextBox 11">
                <a:extLst>
                  <a:ext uri="{FF2B5EF4-FFF2-40B4-BE49-F238E27FC236}">
                    <a16:creationId xmlns:a16="http://schemas.microsoft.com/office/drawing/2014/main" id="{4C68A5DC-CB9B-D41D-A165-5721BA9C2D8E}"/>
                  </a:ext>
                </a:extLst>
              </p:cNvPr>
              <p:cNvSpPr txBox="1"/>
              <p:nvPr/>
            </p:nvSpPr>
            <p:spPr>
              <a:xfrm>
                <a:off x="7849354" y="2430968"/>
                <a:ext cx="2500941" cy="489365"/>
              </a:xfrm>
              <a:prstGeom prst="rect">
                <a:avLst/>
              </a:prstGeom>
              <a:noFill/>
            </p:spPr>
            <p:txBody>
              <a:bodyPr wrap="none" lIns="182880" tIns="146304" rIns="182880" bIns="146304" rtlCol="0">
                <a:spAutoFit/>
              </a:bodyPr>
              <a:lstStyle/>
              <a:p>
                <a:pPr>
                  <a:lnSpc>
                    <a:spcPct val="90000"/>
                  </a:lnSpc>
                  <a:spcAft>
                    <a:spcPts val="600"/>
                  </a:spcAft>
                </a:pPr>
                <a:r>
                  <a:rPr lang="en-US" sz="1400" dirty="0">
                    <a:gradFill>
                      <a:gsLst>
                        <a:gs pos="2917">
                          <a:schemeClr val="tx1"/>
                        </a:gs>
                        <a:gs pos="30000">
                          <a:schemeClr val="tx1"/>
                        </a:gs>
                      </a:gsLst>
                      <a:lin ang="5400000" scaled="0"/>
                    </a:gradFill>
                  </a:rPr>
                  <a:t>Azure Stream Analytics Job</a:t>
                </a:r>
              </a:p>
            </p:txBody>
          </p:sp>
          <p:sp>
            <p:nvSpPr>
              <p:cNvPr id="13" name="TextBox 12">
                <a:extLst>
                  <a:ext uri="{FF2B5EF4-FFF2-40B4-BE49-F238E27FC236}">
                    <a16:creationId xmlns:a16="http://schemas.microsoft.com/office/drawing/2014/main" id="{3FC260BD-D667-7601-873F-B80233FF48BA}"/>
                  </a:ext>
                </a:extLst>
              </p:cNvPr>
              <p:cNvSpPr txBox="1"/>
              <p:nvPr/>
            </p:nvSpPr>
            <p:spPr>
              <a:xfrm>
                <a:off x="8382671" y="4322560"/>
                <a:ext cx="855812" cy="489365"/>
              </a:xfrm>
              <a:prstGeom prst="rect">
                <a:avLst/>
              </a:prstGeom>
              <a:noFill/>
            </p:spPr>
            <p:txBody>
              <a:bodyPr wrap="none" lIns="182880" tIns="146304" rIns="182880" bIns="146304" rtlCol="0">
                <a:spAutoFit/>
              </a:bodyPr>
              <a:lstStyle/>
              <a:p>
                <a:pPr>
                  <a:lnSpc>
                    <a:spcPct val="90000"/>
                  </a:lnSpc>
                  <a:spcAft>
                    <a:spcPts val="600"/>
                  </a:spcAft>
                </a:pPr>
                <a:r>
                  <a:rPr lang="en-US" sz="1400" dirty="0">
                    <a:gradFill>
                      <a:gsLst>
                        <a:gs pos="2917">
                          <a:schemeClr val="tx1"/>
                        </a:gs>
                        <a:gs pos="30000">
                          <a:schemeClr val="tx1"/>
                        </a:gs>
                      </a:gsLst>
                      <a:lin ang="5400000" scaled="0"/>
                    </a:gradFill>
                  </a:rPr>
                  <a:t>Query</a:t>
                </a:r>
              </a:p>
            </p:txBody>
          </p:sp>
          <p:sp>
            <p:nvSpPr>
              <p:cNvPr id="14" name="TextBox 13">
                <a:extLst>
                  <a:ext uri="{FF2B5EF4-FFF2-40B4-BE49-F238E27FC236}">
                    <a16:creationId xmlns:a16="http://schemas.microsoft.com/office/drawing/2014/main" id="{DD2F1385-932C-5087-C826-385597AFD44B}"/>
                  </a:ext>
                </a:extLst>
              </p:cNvPr>
              <p:cNvSpPr txBox="1"/>
              <p:nvPr/>
            </p:nvSpPr>
            <p:spPr>
              <a:xfrm>
                <a:off x="6846645" y="3758885"/>
                <a:ext cx="416781" cy="193899"/>
              </a:xfrm>
              <a:prstGeom prst="rect">
                <a:avLst/>
              </a:prstGeom>
              <a:noFill/>
            </p:spPr>
            <p:txBody>
              <a:bodyPr wrap="none" lIns="0" tIns="0" rIns="0" bIns="0" rtlCol="0">
                <a:spAutoFit/>
              </a:bodyPr>
              <a:lstStyle/>
              <a:p>
                <a:pPr>
                  <a:lnSpc>
                    <a:spcPct val="90000"/>
                  </a:lnSpc>
                  <a:spcAft>
                    <a:spcPts val="600"/>
                  </a:spcAft>
                </a:pPr>
                <a:r>
                  <a:rPr lang="en-US" sz="1400" dirty="0">
                    <a:gradFill>
                      <a:gsLst>
                        <a:gs pos="2917">
                          <a:schemeClr val="tx1"/>
                        </a:gs>
                        <a:gs pos="30000">
                          <a:schemeClr val="tx1"/>
                        </a:gs>
                      </a:gsLst>
                      <a:lin ang="5400000" scaled="0"/>
                    </a:gradFill>
                  </a:rPr>
                  <a:t>Input</a:t>
                </a:r>
              </a:p>
            </p:txBody>
          </p:sp>
          <p:sp>
            <p:nvSpPr>
              <p:cNvPr id="16" name="TextBox 15">
                <a:extLst>
                  <a:ext uri="{FF2B5EF4-FFF2-40B4-BE49-F238E27FC236}">
                    <a16:creationId xmlns:a16="http://schemas.microsoft.com/office/drawing/2014/main" id="{5E289541-1C67-F8D6-D7CF-D91A99864369}"/>
                  </a:ext>
                </a:extLst>
              </p:cNvPr>
              <p:cNvSpPr txBox="1"/>
              <p:nvPr/>
            </p:nvSpPr>
            <p:spPr>
              <a:xfrm>
                <a:off x="10174004" y="3731637"/>
                <a:ext cx="613951" cy="193899"/>
              </a:xfrm>
              <a:prstGeom prst="rect">
                <a:avLst/>
              </a:prstGeom>
              <a:noFill/>
            </p:spPr>
            <p:txBody>
              <a:bodyPr wrap="none" lIns="0" tIns="0" rIns="0" bIns="0" rtlCol="0">
                <a:spAutoFit/>
              </a:bodyPr>
              <a:lstStyle/>
              <a:p>
                <a:pPr>
                  <a:lnSpc>
                    <a:spcPct val="90000"/>
                  </a:lnSpc>
                  <a:spcAft>
                    <a:spcPts val="600"/>
                  </a:spcAft>
                </a:pPr>
                <a:r>
                  <a:rPr lang="en-US" sz="1400" dirty="0">
                    <a:gradFill>
                      <a:gsLst>
                        <a:gs pos="2917">
                          <a:schemeClr val="tx1"/>
                        </a:gs>
                        <a:gs pos="30000">
                          <a:schemeClr val="tx1"/>
                        </a:gs>
                      </a:gsLst>
                      <a:lin ang="5400000" scaled="0"/>
                    </a:gradFill>
                  </a:rPr>
                  <a:t>Output </a:t>
                </a:r>
              </a:p>
            </p:txBody>
          </p:sp>
        </p:grpSp>
        <p:pic>
          <p:nvPicPr>
            <p:cNvPr id="5" name="Picture 8" descr="See the source image">
              <a:extLst>
                <a:ext uri="{FF2B5EF4-FFF2-40B4-BE49-F238E27FC236}">
                  <a16:creationId xmlns:a16="http://schemas.microsoft.com/office/drawing/2014/main" id="{2E5FF7D0-5423-3374-7E04-F755919B29FD}"/>
                </a:ext>
              </a:extLst>
            </p:cNvPr>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11267684" y="5704677"/>
              <a:ext cx="680196" cy="708537"/>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1303034337"/>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214629-C1FB-03BC-A5FF-B94EFA2F5136}"/>
              </a:ext>
            </a:extLst>
          </p:cNvPr>
          <p:cNvSpPr>
            <a:spLocks noGrp="1"/>
          </p:cNvSpPr>
          <p:nvPr>
            <p:ph type="title"/>
          </p:nvPr>
        </p:nvSpPr>
        <p:spPr/>
        <p:txBody>
          <a:bodyPr/>
          <a:lstStyle/>
          <a:p>
            <a:r>
              <a:rPr lang="en-US" dirty="0"/>
              <a:t>Window functions – Tumbling Window</a:t>
            </a:r>
          </a:p>
        </p:txBody>
      </p:sp>
      <p:sp>
        <p:nvSpPr>
          <p:cNvPr id="27" name="TextBox 26">
            <a:extLst>
              <a:ext uri="{FF2B5EF4-FFF2-40B4-BE49-F238E27FC236}">
                <a16:creationId xmlns:a16="http://schemas.microsoft.com/office/drawing/2014/main" id="{62808814-AB32-7793-5DE3-250A7EFFB067}"/>
              </a:ext>
            </a:extLst>
          </p:cNvPr>
          <p:cNvSpPr txBox="1"/>
          <p:nvPr/>
        </p:nvSpPr>
        <p:spPr>
          <a:xfrm>
            <a:off x="228764" y="872548"/>
            <a:ext cx="9467623" cy="572464"/>
          </a:xfrm>
          <a:prstGeom prst="rect">
            <a:avLst/>
          </a:prstGeom>
          <a:noFill/>
        </p:spPr>
        <p:txBody>
          <a:bodyPr wrap="square" lIns="182880" tIns="146304" rIns="182880" bIns="146304" rtlCol="0">
            <a:spAutoFit/>
          </a:bodyPr>
          <a:lstStyle/>
          <a:p>
            <a:pPr>
              <a:lnSpc>
                <a:spcPct val="90000"/>
              </a:lnSpc>
              <a:spcAft>
                <a:spcPts val="600"/>
              </a:spcAft>
            </a:pPr>
            <a:r>
              <a:rPr lang="en-US" sz="2000" spc="-49" dirty="0">
                <a:solidFill>
                  <a:schemeClr val="accent4"/>
                </a:solidFill>
                <a:latin typeface="+mj-lt"/>
              </a:rPr>
              <a:t>Contiguous series of fixed-size, non-overlapping temporal windows</a:t>
            </a:r>
          </a:p>
        </p:txBody>
      </p:sp>
      <p:sp>
        <p:nvSpPr>
          <p:cNvPr id="6" name="TextBox 5">
            <a:extLst>
              <a:ext uri="{FF2B5EF4-FFF2-40B4-BE49-F238E27FC236}">
                <a16:creationId xmlns:a16="http://schemas.microsoft.com/office/drawing/2014/main" id="{7E86D123-B417-2D50-EB32-B22AEAA17EA9}"/>
              </a:ext>
            </a:extLst>
          </p:cNvPr>
          <p:cNvSpPr txBox="1"/>
          <p:nvPr/>
        </p:nvSpPr>
        <p:spPr>
          <a:xfrm>
            <a:off x="1754072" y="1548419"/>
            <a:ext cx="9091642" cy="1815882"/>
          </a:xfrm>
          <a:prstGeom prst="rect">
            <a:avLst/>
          </a:prstGeom>
          <a:solidFill>
            <a:schemeClr val="bg1"/>
          </a:solidFill>
          <a:ln>
            <a:solidFill>
              <a:schemeClr val="bg1">
                <a:lumMod val="65000"/>
              </a:schemeClr>
            </a:solidFill>
          </a:ln>
          <a:effectLst>
            <a:outerShdw blurRad="50800" dist="38100" dir="2700000" algn="tl" rotWithShape="0">
              <a:prstClr val="black">
                <a:alpha val="40000"/>
              </a:prstClr>
            </a:outerShdw>
          </a:effectLst>
        </p:spPr>
        <p:txBody>
          <a:bodyPr wrap="square">
            <a:spAutoFit/>
          </a:bodyPr>
          <a:lstStyle/>
          <a:p>
            <a:r>
              <a:rPr lang="en-US" sz="1400" dirty="0">
                <a:latin typeface="Courier New" panose="02070309020205020404" pitchFamily="49" charset="0"/>
                <a:cs typeface="Courier New" panose="02070309020205020404" pitchFamily="49" charset="0"/>
              </a:rPr>
              <a:t>SELECT DateAdd(minute,-1,System.TimeStamp) AS WindowStart,</a:t>
            </a:r>
          </a:p>
          <a:p>
            <a:r>
              <a:rPr lang="en-US" sz="1400" dirty="0">
                <a:latin typeface="Courier New" panose="02070309020205020404" pitchFamily="49" charset="0"/>
                <a:cs typeface="Courier New" panose="02070309020205020404" pitchFamily="49" charset="0"/>
              </a:rPr>
              <a:t>       System.TimeStamp() AS WindowEnd,</a:t>
            </a:r>
          </a:p>
          <a:p>
            <a:r>
              <a:rPr lang="en-US" sz="1400" dirty="0">
                <a:latin typeface="Courier New" panose="02070309020205020404" pitchFamily="49" charset="0"/>
                <a:cs typeface="Courier New" panose="02070309020205020404" pitchFamily="49" charset="0"/>
              </a:rPr>
              <a:t>       MAX(Reading) AS MaxReading</a:t>
            </a:r>
          </a:p>
          <a:p>
            <a:r>
              <a:rPr lang="en-US" sz="1400" dirty="0">
                <a:latin typeface="Courier New" panose="02070309020205020404" pitchFamily="49" charset="0"/>
                <a:cs typeface="Courier New" panose="02070309020205020404" pitchFamily="49" charset="0"/>
              </a:rPr>
              <a:t>INTO</a:t>
            </a:r>
          </a:p>
          <a:p>
            <a:r>
              <a:rPr lang="en-US" sz="1400" dirty="0">
                <a:latin typeface="Courier New" panose="02070309020205020404" pitchFamily="49" charset="0"/>
                <a:cs typeface="Courier New" panose="02070309020205020404" pitchFamily="49" charset="0"/>
              </a:rPr>
              <a:t>    [output]</a:t>
            </a:r>
          </a:p>
          <a:p>
            <a:r>
              <a:rPr lang="en-US" sz="1400" dirty="0">
                <a:latin typeface="Courier New" panose="02070309020205020404" pitchFamily="49" charset="0"/>
                <a:cs typeface="Courier New" panose="02070309020205020404" pitchFamily="49" charset="0"/>
              </a:rPr>
              <a:t>FROM</a:t>
            </a:r>
          </a:p>
          <a:p>
            <a:r>
              <a:rPr lang="en-US" sz="1400" dirty="0">
                <a:latin typeface="Courier New" panose="02070309020205020404" pitchFamily="49" charset="0"/>
                <a:cs typeface="Courier New" panose="02070309020205020404" pitchFamily="49" charset="0"/>
              </a:rPr>
              <a:t>    [input] TIMESTAMP BY EventProcessedUtcTime</a:t>
            </a:r>
          </a:p>
          <a:p>
            <a:r>
              <a:rPr lang="en-US" sz="1400" dirty="0">
                <a:latin typeface="Courier New" panose="02070309020205020404" pitchFamily="49" charset="0"/>
                <a:cs typeface="Courier New" panose="02070309020205020404" pitchFamily="49" charset="0"/>
              </a:rPr>
              <a:t>GROUP BY </a:t>
            </a:r>
            <a:r>
              <a:rPr lang="en-US" sz="1400" b="1" dirty="0">
                <a:latin typeface="Courier New" panose="02070309020205020404" pitchFamily="49" charset="0"/>
                <a:cs typeface="Courier New" panose="02070309020205020404" pitchFamily="49" charset="0"/>
              </a:rPr>
              <a:t>TumblingWindow(minute, 1)</a:t>
            </a:r>
          </a:p>
        </p:txBody>
      </p:sp>
      <p:graphicFrame>
        <p:nvGraphicFramePr>
          <p:cNvPr id="22" name="Table 22" descr="A diagram illustrating a stream with a series of events mapped into 1-minute tumbling windows.">
            <a:extLst>
              <a:ext uri="{FF2B5EF4-FFF2-40B4-BE49-F238E27FC236}">
                <a16:creationId xmlns:a16="http://schemas.microsoft.com/office/drawing/2014/main" id="{515C95D3-E759-E379-6F25-CB030873EC11}"/>
              </a:ext>
            </a:extLst>
          </p:cNvPr>
          <p:cNvGraphicFramePr>
            <a:graphicFrameLocks noGrp="1"/>
          </p:cNvGraphicFramePr>
          <p:nvPr>
            <p:extLst>
              <p:ext uri="{D42A27DB-BD31-4B8C-83A1-F6EECF244321}">
                <p14:modId xmlns:p14="http://schemas.microsoft.com/office/powerpoint/2010/main" val="2481718805"/>
              </p:ext>
            </p:extLst>
          </p:nvPr>
        </p:nvGraphicFramePr>
        <p:xfrm>
          <a:off x="1622067" y="3657271"/>
          <a:ext cx="9318929" cy="2399840"/>
        </p:xfrm>
        <a:graphic>
          <a:graphicData uri="http://schemas.openxmlformats.org/drawingml/2006/table">
            <a:tbl>
              <a:tblPr firstRow="1" bandRow="1">
                <a:tableStyleId>{2D5ABB26-0587-4C30-8999-92F81FD0307C}</a:tableStyleId>
              </a:tblPr>
              <a:tblGrid>
                <a:gridCol w="1370993">
                  <a:extLst>
                    <a:ext uri="{9D8B030D-6E8A-4147-A177-3AD203B41FA5}">
                      <a16:colId xmlns:a16="http://schemas.microsoft.com/office/drawing/2014/main" val="1675303320"/>
                    </a:ext>
                  </a:extLst>
                </a:gridCol>
                <a:gridCol w="441552">
                  <a:extLst>
                    <a:ext uri="{9D8B030D-6E8A-4147-A177-3AD203B41FA5}">
                      <a16:colId xmlns:a16="http://schemas.microsoft.com/office/drawing/2014/main" val="4093992495"/>
                    </a:ext>
                  </a:extLst>
                </a:gridCol>
                <a:gridCol w="441552">
                  <a:extLst>
                    <a:ext uri="{9D8B030D-6E8A-4147-A177-3AD203B41FA5}">
                      <a16:colId xmlns:a16="http://schemas.microsoft.com/office/drawing/2014/main" val="236921031"/>
                    </a:ext>
                  </a:extLst>
                </a:gridCol>
                <a:gridCol w="441552">
                  <a:extLst>
                    <a:ext uri="{9D8B030D-6E8A-4147-A177-3AD203B41FA5}">
                      <a16:colId xmlns:a16="http://schemas.microsoft.com/office/drawing/2014/main" val="2040157580"/>
                    </a:ext>
                  </a:extLst>
                </a:gridCol>
                <a:gridCol w="441552">
                  <a:extLst>
                    <a:ext uri="{9D8B030D-6E8A-4147-A177-3AD203B41FA5}">
                      <a16:colId xmlns:a16="http://schemas.microsoft.com/office/drawing/2014/main" val="214077655"/>
                    </a:ext>
                  </a:extLst>
                </a:gridCol>
                <a:gridCol w="441552">
                  <a:extLst>
                    <a:ext uri="{9D8B030D-6E8A-4147-A177-3AD203B41FA5}">
                      <a16:colId xmlns:a16="http://schemas.microsoft.com/office/drawing/2014/main" val="1828933287"/>
                    </a:ext>
                  </a:extLst>
                </a:gridCol>
                <a:gridCol w="441552">
                  <a:extLst>
                    <a:ext uri="{9D8B030D-6E8A-4147-A177-3AD203B41FA5}">
                      <a16:colId xmlns:a16="http://schemas.microsoft.com/office/drawing/2014/main" val="4265015212"/>
                    </a:ext>
                  </a:extLst>
                </a:gridCol>
                <a:gridCol w="441552">
                  <a:extLst>
                    <a:ext uri="{9D8B030D-6E8A-4147-A177-3AD203B41FA5}">
                      <a16:colId xmlns:a16="http://schemas.microsoft.com/office/drawing/2014/main" val="2348360094"/>
                    </a:ext>
                  </a:extLst>
                </a:gridCol>
                <a:gridCol w="441552">
                  <a:extLst>
                    <a:ext uri="{9D8B030D-6E8A-4147-A177-3AD203B41FA5}">
                      <a16:colId xmlns:a16="http://schemas.microsoft.com/office/drawing/2014/main" val="345360563"/>
                    </a:ext>
                  </a:extLst>
                </a:gridCol>
                <a:gridCol w="441552">
                  <a:extLst>
                    <a:ext uri="{9D8B030D-6E8A-4147-A177-3AD203B41FA5}">
                      <a16:colId xmlns:a16="http://schemas.microsoft.com/office/drawing/2014/main" val="347978085"/>
                    </a:ext>
                  </a:extLst>
                </a:gridCol>
                <a:gridCol w="441552">
                  <a:extLst>
                    <a:ext uri="{9D8B030D-6E8A-4147-A177-3AD203B41FA5}">
                      <a16:colId xmlns:a16="http://schemas.microsoft.com/office/drawing/2014/main" val="2553478931"/>
                    </a:ext>
                  </a:extLst>
                </a:gridCol>
                <a:gridCol w="441552">
                  <a:extLst>
                    <a:ext uri="{9D8B030D-6E8A-4147-A177-3AD203B41FA5}">
                      <a16:colId xmlns:a16="http://schemas.microsoft.com/office/drawing/2014/main" val="1801172885"/>
                    </a:ext>
                  </a:extLst>
                </a:gridCol>
                <a:gridCol w="441552">
                  <a:extLst>
                    <a:ext uri="{9D8B030D-6E8A-4147-A177-3AD203B41FA5}">
                      <a16:colId xmlns:a16="http://schemas.microsoft.com/office/drawing/2014/main" val="1044358995"/>
                    </a:ext>
                  </a:extLst>
                </a:gridCol>
                <a:gridCol w="441552">
                  <a:extLst>
                    <a:ext uri="{9D8B030D-6E8A-4147-A177-3AD203B41FA5}">
                      <a16:colId xmlns:a16="http://schemas.microsoft.com/office/drawing/2014/main" val="3115767786"/>
                    </a:ext>
                  </a:extLst>
                </a:gridCol>
                <a:gridCol w="441552">
                  <a:extLst>
                    <a:ext uri="{9D8B030D-6E8A-4147-A177-3AD203B41FA5}">
                      <a16:colId xmlns:a16="http://schemas.microsoft.com/office/drawing/2014/main" val="3566615832"/>
                    </a:ext>
                  </a:extLst>
                </a:gridCol>
                <a:gridCol w="441552">
                  <a:extLst>
                    <a:ext uri="{9D8B030D-6E8A-4147-A177-3AD203B41FA5}">
                      <a16:colId xmlns:a16="http://schemas.microsoft.com/office/drawing/2014/main" val="2166014559"/>
                    </a:ext>
                  </a:extLst>
                </a:gridCol>
                <a:gridCol w="441552">
                  <a:extLst>
                    <a:ext uri="{9D8B030D-6E8A-4147-A177-3AD203B41FA5}">
                      <a16:colId xmlns:a16="http://schemas.microsoft.com/office/drawing/2014/main" val="3834349797"/>
                    </a:ext>
                  </a:extLst>
                </a:gridCol>
                <a:gridCol w="441552">
                  <a:extLst>
                    <a:ext uri="{9D8B030D-6E8A-4147-A177-3AD203B41FA5}">
                      <a16:colId xmlns:a16="http://schemas.microsoft.com/office/drawing/2014/main" val="1943016065"/>
                    </a:ext>
                  </a:extLst>
                </a:gridCol>
                <a:gridCol w="441552">
                  <a:extLst>
                    <a:ext uri="{9D8B030D-6E8A-4147-A177-3AD203B41FA5}">
                      <a16:colId xmlns:a16="http://schemas.microsoft.com/office/drawing/2014/main" val="1220309576"/>
                    </a:ext>
                  </a:extLst>
                </a:gridCol>
              </a:tblGrid>
              <a:tr h="370840">
                <a:tc rowSpan="2">
                  <a:txBody>
                    <a:bodyPr/>
                    <a:lstStyle/>
                    <a:p>
                      <a:r>
                        <a:rPr lang="en-US" b="0" dirty="0">
                          <a:solidFill>
                            <a:schemeClr val="tx1"/>
                          </a:solidFill>
                        </a:rPr>
                        <a:t>Time:</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6">
                  <a:txBody>
                    <a:bodyPr/>
                    <a:lstStyle/>
                    <a:p>
                      <a:r>
                        <a:rPr lang="en-US" sz="1200" b="0" dirty="0">
                          <a:solidFill>
                            <a:schemeClr val="tx1"/>
                          </a:solidFill>
                        </a:rPr>
                        <a:t>3</a:t>
                      </a:r>
                      <a:r>
                        <a:rPr lang="en-US" sz="1200" b="0" baseline="30000" dirty="0">
                          <a:solidFill>
                            <a:schemeClr val="tx1"/>
                          </a:solidFill>
                        </a:rPr>
                        <a:t>rd</a:t>
                      </a:r>
                      <a:r>
                        <a:rPr lang="en-US" sz="1200" b="0" dirty="0">
                          <a:solidFill>
                            <a:schemeClr val="tx1"/>
                          </a:solidFill>
                        </a:rPr>
                        <a:t> Minute</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400" b="0" dirty="0">
                        <a:solidFill>
                          <a:schemeClr val="bg1">
                            <a:lumMod val="5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400" b="0" dirty="0">
                        <a:solidFill>
                          <a:schemeClr val="bg1">
                            <a:lumMod val="5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400" b="0" dirty="0">
                        <a:solidFill>
                          <a:schemeClr val="bg1">
                            <a:lumMod val="5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400" b="0" dirty="0">
                        <a:solidFill>
                          <a:schemeClr val="bg1">
                            <a:lumMod val="5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400" b="0" dirty="0">
                        <a:solidFill>
                          <a:schemeClr val="bg1">
                            <a:lumMod val="5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6">
                  <a:txBody>
                    <a:bodyPr/>
                    <a:lstStyle/>
                    <a:p>
                      <a:r>
                        <a:rPr lang="en-US" sz="1200" b="0" dirty="0">
                          <a:solidFill>
                            <a:schemeClr val="tx1"/>
                          </a:solidFill>
                        </a:rPr>
                        <a:t>2</a:t>
                      </a:r>
                      <a:r>
                        <a:rPr lang="en-US" sz="1200" b="0" baseline="30000" dirty="0">
                          <a:solidFill>
                            <a:schemeClr val="tx1"/>
                          </a:solidFill>
                        </a:rPr>
                        <a:t>nd</a:t>
                      </a:r>
                      <a:r>
                        <a:rPr lang="en-US" sz="1200" b="0" dirty="0">
                          <a:solidFill>
                            <a:schemeClr val="tx1"/>
                          </a:solidFill>
                        </a:rPr>
                        <a:t> Minute</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400" b="0" dirty="0">
                        <a:solidFill>
                          <a:schemeClr val="bg1">
                            <a:lumMod val="5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400" b="0" dirty="0">
                        <a:solidFill>
                          <a:schemeClr val="bg1">
                            <a:lumMod val="5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400" b="0" dirty="0">
                        <a:solidFill>
                          <a:schemeClr val="bg1">
                            <a:lumMod val="5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400" b="0" dirty="0">
                        <a:solidFill>
                          <a:schemeClr val="bg1">
                            <a:lumMod val="5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400" b="0" dirty="0">
                        <a:solidFill>
                          <a:schemeClr val="bg1">
                            <a:lumMod val="5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6">
                  <a:txBody>
                    <a:bodyPr/>
                    <a:lstStyle/>
                    <a:p>
                      <a:r>
                        <a:rPr lang="en-US" sz="1200" b="0" dirty="0">
                          <a:solidFill>
                            <a:schemeClr val="tx1"/>
                          </a:solidFill>
                        </a:rPr>
                        <a:t>1</a:t>
                      </a:r>
                      <a:r>
                        <a:rPr lang="en-US" sz="1200" b="0" baseline="30000" dirty="0">
                          <a:solidFill>
                            <a:schemeClr val="tx1"/>
                          </a:solidFill>
                        </a:rPr>
                        <a:t>st</a:t>
                      </a:r>
                      <a:r>
                        <a:rPr lang="en-US" sz="1200" b="0" dirty="0">
                          <a:solidFill>
                            <a:schemeClr val="tx1"/>
                          </a:solidFill>
                        </a:rPr>
                        <a:t> Minute</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400" b="0" dirty="0">
                        <a:solidFill>
                          <a:schemeClr val="bg1">
                            <a:lumMod val="5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400" b="0" dirty="0">
                        <a:solidFill>
                          <a:schemeClr val="bg1">
                            <a:lumMod val="5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400" b="0" dirty="0">
                        <a:solidFill>
                          <a:schemeClr val="bg1">
                            <a:lumMod val="5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400" b="0" dirty="0">
                        <a:solidFill>
                          <a:schemeClr val="bg1">
                            <a:lumMod val="5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400" b="0" dirty="0">
                        <a:solidFill>
                          <a:schemeClr val="bg1">
                            <a:lumMod val="5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15854218"/>
                  </a:ext>
                </a:extLst>
              </a:tr>
              <a:tr h="370840">
                <a:tc vMerge="1">
                  <a:txBody>
                    <a:bodyPr/>
                    <a:lstStyle/>
                    <a:p>
                      <a:r>
                        <a:rPr lang="en-US" b="0" dirty="0">
                          <a:solidFill>
                            <a:schemeClr val="bg1">
                              <a:lumMod val="50000"/>
                            </a:schemeClr>
                          </a:solidFill>
                        </a:rPr>
                        <a:t>Time:</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b="0" dirty="0">
                          <a:solidFill>
                            <a:schemeClr val="tx1"/>
                          </a:solidFill>
                        </a:rPr>
                        <a:t>60</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b="0" dirty="0">
                          <a:solidFill>
                            <a:schemeClr val="tx1"/>
                          </a:solidFill>
                        </a:rPr>
                        <a:t>50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b="0" dirty="0">
                          <a:solidFill>
                            <a:schemeClr val="tx1"/>
                          </a:solidFill>
                        </a:rPr>
                        <a:t>40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b="0" dirty="0">
                          <a:solidFill>
                            <a:schemeClr val="tx1"/>
                          </a:solidFill>
                        </a:rPr>
                        <a:t>30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b="0" dirty="0">
                          <a:solidFill>
                            <a:schemeClr val="tx1"/>
                          </a:solidFill>
                        </a:rPr>
                        <a:t>20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b="0" dirty="0">
                          <a:solidFill>
                            <a:schemeClr val="tx1"/>
                          </a:solidFill>
                        </a:rPr>
                        <a:t>10</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b="0" dirty="0">
                          <a:solidFill>
                            <a:schemeClr val="tx1"/>
                          </a:solidFill>
                        </a:rPr>
                        <a:t>60</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b="0" dirty="0">
                          <a:solidFill>
                            <a:schemeClr val="tx1"/>
                          </a:solidFill>
                        </a:rPr>
                        <a:t>50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b="0" dirty="0">
                          <a:solidFill>
                            <a:schemeClr val="tx1"/>
                          </a:solidFill>
                        </a:rPr>
                        <a:t>40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b="0" dirty="0">
                          <a:solidFill>
                            <a:schemeClr val="tx1"/>
                          </a:solidFill>
                        </a:rPr>
                        <a:t>30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b="0" dirty="0">
                          <a:solidFill>
                            <a:schemeClr val="tx1"/>
                          </a:solidFill>
                        </a:rPr>
                        <a:t>20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b="0" dirty="0">
                          <a:solidFill>
                            <a:schemeClr val="tx1"/>
                          </a:solidFill>
                        </a:rPr>
                        <a:t>10</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b="0" dirty="0">
                          <a:solidFill>
                            <a:schemeClr val="tx1"/>
                          </a:solidFill>
                        </a:rPr>
                        <a:t>60</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b="0" dirty="0">
                          <a:solidFill>
                            <a:schemeClr val="tx1"/>
                          </a:solidFill>
                        </a:rPr>
                        <a:t>50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b="0" dirty="0">
                          <a:solidFill>
                            <a:schemeClr val="tx1"/>
                          </a:solidFill>
                        </a:rPr>
                        <a:t>40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b="0" dirty="0">
                          <a:solidFill>
                            <a:schemeClr val="tx1"/>
                          </a:solidFill>
                        </a:rPr>
                        <a:t>30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b="0" dirty="0">
                          <a:solidFill>
                            <a:schemeClr val="tx1"/>
                          </a:solidFill>
                        </a:rPr>
                        <a:t>20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b="0" dirty="0">
                          <a:solidFill>
                            <a:schemeClr val="tx1"/>
                          </a:solidFill>
                        </a:rPr>
                        <a:t>10</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608711902"/>
                  </a:ext>
                </a:extLst>
              </a:tr>
              <a:tr h="545640">
                <a:tc>
                  <a:txBody>
                    <a:bodyPr/>
                    <a:lstStyle/>
                    <a:p>
                      <a:r>
                        <a:rPr lang="en-US" dirty="0">
                          <a:solidFill>
                            <a:schemeClr val="tx1"/>
                          </a:solidFill>
                        </a:rPr>
                        <a:t>Events:</a:t>
                      </a:r>
                    </a:p>
                  </a:txBody>
                  <a:tcPr anchor="ctr">
                    <a:lnT w="12700" cap="flat" cmpd="sng" algn="ctr">
                      <a:noFill/>
                      <a:prstDash val="solid"/>
                      <a:round/>
                      <a:headEnd type="none" w="med" len="med"/>
                      <a:tailEnd type="none" w="med" len="med"/>
                    </a:lnT>
                    <a:solidFill>
                      <a:schemeClr val="accent6"/>
                    </a:solidFill>
                  </a:tcPr>
                </a:tc>
                <a:tc>
                  <a:txBody>
                    <a:bodyPr/>
                    <a:lstStyle/>
                    <a:p>
                      <a:endParaRPr lang="en-US" dirty="0"/>
                    </a:p>
                  </a:txBody>
                  <a:tcPr>
                    <a:lnT w="12700" cap="flat" cmpd="sng" algn="ctr">
                      <a:solidFill>
                        <a:schemeClr val="tx1"/>
                      </a:solidFill>
                      <a:prstDash val="solid"/>
                      <a:round/>
                      <a:headEnd type="none" w="med" len="med"/>
                      <a:tailEnd type="none" w="med" len="med"/>
                    </a:lnT>
                    <a:solidFill>
                      <a:schemeClr val="accent6"/>
                    </a:solidFill>
                  </a:tcPr>
                </a:tc>
                <a:tc>
                  <a:txBody>
                    <a:bodyPr/>
                    <a:lstStyle/>
                    <a:p>
                      <a:endParaRPr lang="en-US" dirty="0"/>
                    </a:p>
                  </a:txBody>
                  <a:tcPr>
                    <a:lnT w="12700" cap="flat" cmpd="sng" algn="ctr">
                      <a:solidFill>
                        <a:schemeClr val="tx1"/>
                      </a:solidFill>
                      <a:prstDash val="solid"/>
                      <a:round/>
                      <a:headEnd type="none" w="med" len="med"/>
                      <a:tailEnd type="none" w="med" len="med"/>
                    </a:lnT>
                    <a:solidFill>
                      <a:schemeClr val="accent6"/>
                    </a:solidFill>
                  </a:tcPr>
                </a:tc>
                <a:tc>
                  <a:txBody>
                    <a:bodyPr/>
                    <a:lstStyle/>
                    <a:p>
                      <a:endParaRPr lang="en-US" dirty="0"/>
                    </a:p>
                  </a:txBody>
                  <a:tcPr>
                    <a:lnT w="12700" cap="flat" cmpd="sng" algn="ctr">
                      <a:solidFill>
                        <a:schemeClr val="tx1"/>
                      </a:solidFill>
                      <a:prstDash val="solid"/>
                      <a:round/>
                      <a:headEnd type="none" w="med" len="med"/>
                      <a:tailEnd type="none" w="med" len="med"/>
                    </a:lnT>
                    <a:solidFill>
                      <a:schemeClr val="accent6"/>
                    </a:solidFill>
                  </a:tcPr>
                </a:tc>
                <a:tc>
                  <a:txBody>
                    <a:bodyPr/>
                    <a:lstStyle/>
                    <a:p>
                      <a:endParaRPr lang="en-US" dirty="0"/>
                    </a:p>
                  </a:txBody>
                  <a:tcPr>
                    <a:lnT w="12700" cap="flat" cmpd="sng" algn="ctr">
                      <a:solidFill>
                        <a:schemeClr val="tx1"/>
                      </a:solidFill>
                      <a:prstDash val="solid"/>
                      <a:round/>
                      <a:headEnd type="none" w="med" len="med"/>
                      <a:tailEnd type="none" w="med" len="med"/>
                    </a:lnT>
                    <a:solidFill>
                      <a:schemeClr val="accent6"/>
                    </a:solidFill>
                  </a:tcPr>
                </a:tc>
                <a:tc>
                  <a:txBody>
                    <a:bodyPr/>
                    <a:lstStyle/>
                    <a:p>
                      <a:endParaRPr lang="en-US" dirty="0"/>
                    </a:p>
                  </a:txBody>
                  <a:tcPr>
                    <a:lnT w="12700" cap="flat" cmpd="sng" algn="ctr">
                      <a:solidFill>
                        <a:schemeClr val="tx1"/>
                      </a:solidFill>
                      <a:prstDash val="solid"/>
                      <a:round/>
                      <a:headEnd type="none" w="med" len="med"/>
                      <a:tailEnd type="none" w="med" len="med"/>
                    </a:lnT>
                    <a:solidFill>
                      <a:schemeClr val="accent6"/>
                    </a:solidFill>
                  </a:tcPr>
                </a:tc>
                <a:tc>
                  <a:txBody>
                    <a:bodyPr/>
                    <a:lstStyle/>
                    <a:p>
                      <a:endParaRPr lang="en-US" dirty="0"/>
                    </a:p>
                  </a:txBody>
                  <a:tcPr>
                    <a:lnT w="12700" cap="flat" cmpd="sng" algn="ctr">
                      <a:solidFill>
                        <a:schemeClr val="tx1"/>
                      </a:solidFill>
                      <a:prstDash val="solid"/>
                      <a:round/>
                      <a:headEnd type="none" w="med" len="med"/>
                      <a:tailEnd type="none" w="med" len="med"/>
                    </a:lnT>
                    <a:solidFill>
                      <a:schemeClr val="accent6"/>
                    </a:solidFill>
                  </a:tcPr>
                </a:tc>
                <a:tc>
                  <a:txBody>
                    <a:bodyPr/>
                    <a:lstStyle/>
                    <a:p>
                      <a:endParaRPr lang="en-US" dirty="0"/>
                    </a:p>
                  </a:txBody>
                  <a:tcPr>
                    <a:lnT w="12700" cap="flat" cmpd="sng" algn="ctr">
                      <a:solidFill>
                        <a:schemeClr val="tx1"/>
                      </a:solidFill>
                      <a:prstDash val="solid"/>
                      <a:round/>
                      <a:headEnd type="none" w="med" len="med"/>
                      <a:tailEnd type="none" w="med" len="med"/>
                    </a:lnT>
                    <a:solidFill>
                      <a:schemeClr val="accent6"/>
                    </a:solidFill>
                  </a:tcPr>
                </a:tc>
                <a:tc>
                  <a:txBody>
                    <a:bodyPr/>
                    <a:lstStyle/>
                    <a:p>
                      <a:endParaRPr lang="en-US" dirty="0"/>
                    </a:p>
                  </a:txBody>
                  <a:tcPr>
                    <a:lnT w="12700" cap="flat" cmpd="sng" algn="ctr">
                      <a:solidFill>
                        <a:schemeClr val="tx1"/>
                      </a:solidFill>
                      <a:prstDash val="solid"/>
                      <a:round/>
                      <a:headEnd type="none" w="med" len="med"/>
                      <a:tailEnd type="none" w="med" len="med"/>
                    </a:lnT>
                    <a:solidFill>
                      <a:schemeClr val="accent6"/>
                    </a:solidFill>
                  </a:tcPr>
                </a:tc>
                <a:tc>
                  <a:txBody>
                    <a:bodyPr/>
                    <a:lstStyle/>
                    <a:p>
                      <a:endParaRPr lang="en-US" dirty="0"/>
                    </a:p>
                  </a:txBody>
                  <a:tcPr>
                    <a:lnT w="12700" cap="flat" cmpd="sng" algn="ctr">
                      <a:solidFill>
                        <a:schemeClr val="tx1"/>
                      </a:solidFill>
                      <a:prstDash val="solid"/>
                      <a:round/>
                      <a:headEnd type="none" w="med" len="med"/>
                      <a:tailEnd type="none" w="med" len="med"/>
                    </a:lnT>
                    <a:solidFill>
                      <a:schemeClr val="accent6"/>
                    </a:solidFill>
                  </a:tcPr>
                </a:tc>
                <a:tc>
                  <a:txBody>
                    <a:bodyPr/>
                    <a:lstStyle/>
                    <a:p>
                      <a:endParaRPr lang="en-US" dirty="0"/>
                    </a:p>
                  </a:txBody>
                  <a:tcPr>
                    <a:lnT w="12700" cap="flat" cmpd="sng" algn="ctr">
                      <a:solidFill>
                        <a:schemeClr val="tx1"/>
                      </a:solidFill>
                      <a:prstDash val="solid"/>
                      <a:round/>
                      <a:headEnd type="none" w="med" len="med"/>
                      <a:tailEnd type="none" w="med" len="med"/>
                    </a:lnT>
                    <a:solidFill>
                      <a:schemeClr val="accent6"/>
                    </a:solidFill>
                  </a:tcPr>
                </a:tc>
                <a:tc>
                  <a:txBody>
                    <a:bodyPr/>
                    <a:lstStyle/>
                    <a:p>
                      <a:endParaRPr lang="en-US" dirty="0"/>
                    </a:p>
                  </a:txBody>
                  <a:tcPr>
                    <a:lnT w="12700" cap="flat" cmpd="sng" algn="ctr">
                      <a:solidFill>
                        <a:schemeClr val="tx1"/>
                      </a:solidFill>
                      <a:prstDash val="solid"/>
                      <a:round/>
                      <a:headEnd type="none" w="med" len="med"/>
                      <a:tailEnd type="none" w="med" len="med"/>
                    </a:lnT>
                    <a:solidFill>
                      <a:schemeClr val="accent6"/>
                    </a:solidFill>
                  </a:tcPr>
                </a:tc>
                <a:tc>
                  <a:txBody>
                    <a:bodyPr/>
                    <a:lstStyle/>
                    <a:p>
                      <a:endParaRPr lang="en-US" dirty="0"/>
                    </a:p>
                  </a:txBody>
                  <a:tcPr>
                    <a:lnT w="12700" cap="flat" cmpd="sng" algn="ctr">
                      <a:solidFill>
                        <a:schemeClr val="tx1"/>
                      </a:solidFill>
                      <a:prstDash val="solid"/>
                      <a:round/>
                      <a:headEnd type="none" w="med" len="med"/>
                      <a:tailEnd type="none" w="med" len="med"/>
                    </a:lnT>
                    <a:solidFill>
                      <a:schemeClr val="accent6"/>
                    </a:solidFill>
                  </a:tcPr>
                </a:tc>
                <a:tc>
                  <a:txBody>
                    <a:bodyPr/>
                    <a:lstStyle/>
                    <a:p>
                      <a:endParaRPr lang="en-US"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endParaRPr lang="en-US"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endParaRPr lang="en-US"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endParaRPr lang="en-US"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endParaRPr lang="en-US"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endParaRPr lang="en-US"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extLst>
                  <a:ext uri="{0D108BD9-81ED-4DB2-BD59-A6C34878D82A}">
                    <a16:rowId xmlns:a16="http://schemas.microsoft.com/office/drawing/2014/main" val="4029089339"/>
                  </a:ext>
                </a:extLst>
              </a:tr>
              <a:tr h="370840">
                <a:tc rowSpan="3">
                  <a:txBody>
                    <a:bodyPr/>
                    <a:lstStyle/>
                    <a:p>
                      <a:r>
                        <a:rPr lang="en-US" dirty="0">
                          <a:solidFill>
                            <a:schemeClr val="tx1"/>
                          </a:solidFill>
                        </a:rPr>
                        <a:t>Windows:</a:t>
                      </a:r>
                    </a:p>
                  </a:txBody>
                  <a:tcPr anchor="ctr"/>
                </a:tc>
                <a:tc>
                  <a:txBody>
                    <a:bodyPr/>
                    <a:lstStyle/>
                    <a:p>
                      <a:pPr algn="ctr"/>
                      <a:endParaRPr lang="en-US" sz="1400" dirty="0">
                        <a:solidFill>
                          <a:schemeClr val="bg1">
                            <a:lumMod val="50000"/>
                          </a:schemeClr>
                        </a:solidFill>
                      </a:endParaRPr>
                    </a:p>
                  </a:txBody>
                  <a:tcPr anchor="ctr">
                    <a:noFill/>
                  </a:tcPr>
                </a:tc>
                <a:tc>
                  <a:txBody>
                    <a:bodyPr/>
                    <a:lstStyle/>
                    <a:p>
                      <a:pPr algn="ctr"/>
                      <a:endParaRPr lang="en-US" sz="1400" dirty="0">
                        <a:solidFill>
                          <a:schemeClr val="bg1">
                            <a:lumMod val="50000"/>
                          </a:schemeClr>
                        </a:solidFill>
                      </a:endParaRPr>
                    </a:p>
                  </a:txBody>
                  <a:tcPr anchor="ctr">
                    <a:noFill/>
                  </a:tcPr>
                </a:tc>
                <a:tc>
                  <a:txBody>
                    <a:bodyPr/>
                    <a:lstStyle/>
                    <a:p>
                      <a:pPr algn="ctr"/>
                      <a:endParaRPr lang="en-US" sz="1400" dirty="0">
                        <a:solidFill>
                          <a:schemeClr val="bg1">
                            <a:lumMod val="50000"/>
                          </a:schemeClr>
                        </a:solidFill>
                      </a:endParaRPr>
                    </a:p>
                  </a:txBody>
                  <a:tcPr anchor="ctr">
                    <a:noFill/>
                  </a:tcPr>
                </a:tc>
                <a:tc>
                  <a:txBody>
                    <a:bodyPr/>
                    <a:lstStyle/>
                    <a:p>
                      <a:pPr algn="ctr"/>
                      <a:endParaRPr lang="en-US" sz="1400" dirty="0">
                        <a:solidFill>
                          <a:schemeClr val="bg1">
                            <a:lumMod val="50000"/>
                          </a:schemeClr>
                        </a:solidFill>
                      </a:endParaRPr>
                    </a:p>
                  </a:txBody>
                  <a:tcPr anchor="ctr">
                    <a:noFill/>
                  </a:tcPr>
                </a:tc>
                <a:tc>
                  <a:txBody>
                    <a:bodyPr/>
                    <a:lstStyle/>
                    <a:p>
                      <a:pPr algn="ctr"/>
                      <a:endParaRPr lang="en-US" sz="1400" dirty="0">
                        <a:solidFill>
                          <a:schemeClr val="bg1">
                            <a:lumMod val="50000"/>
                          </a:schemeClr>
                        </a:solidFill>
                      </a:endParaRPr>
                    </a:p>
                  </a:txBody>
                  <a:tcPr anchor="ctr">
                    <a:noFill/>
                  </a:tcPr>
                </a:tc>
                <a:tc>
                  <a:txBody>
                    <a:bodyPr/>
                    <a:lstStyle/>
                    <a:p>
                      <a:pPr algn="ctr"/>
                      <a:endParaRPr lang="en-US" sz="1400" dirty="0">
                        <a:solidFill>
                          <a:schemeClr val="bg1">
                            <a:lumMod val="50000"/>
                          </a:schemeClr>
                        </a:solidFill>
                      </a:endParaRPr>
                    </a:p>
                  </a:txBody>
                  <a:tcPr anchor="ctr">
                    <a:noFill/>
                  </a:tcPr>
                </a:tc>
                <a:tc>
                  <a:txBody>
                    <a:bodyPr/>
                    <a:lstStyle/>
                    <a:p>
                      <a:pPr algn="ctr"/>
                      <a:endParaRPr lang="en-US" sz="1400" dirty="0">
                        <a:solidFill>
                          <a:schemeClr val="bg1">
                            <a:lumMod val="50000"/>
                          </a:schemeClr>
                        </a:solidFill>
                      </a:endParaRPr>
                    </a:p>
                  </a:txBody>
                  <a:tcPr anchor="ctr">
                    <a:lnB w="12700" cap="flat" cmpd="sng" algn="ctr">
                      <a:solidFill>
                        <a:schemeClr val="tx1"/>
                      </a:solidFill>
                      <a:prstDash val="solid"/>
                      <a:round/>
                      <a:headEnd type="none" w="med" len="med"/>
                      <a:tailEnd type="none" w="med" len="med"/>
                    </a:lnB>
                    <a:noFill/>
                  </a:tcPr>
                </a:tc>
                <a:tc>
                  <a:txBody>
                    <a:bodyPr/>
                    <a:lstStyle/>
                    <a:p>
                      <a:pPr algn="ctr"/>
                      <a:endParaRPr lang="en-US" sz="1400" dirty="0">
                        <a:solidFill>
                          <a:schemeClr val="bg1">
                            <a:lumMod val="50000"/>
                          </a:schemeClr>
                        </a:solidFill>
                      </a:endParaRPr>
                    </a:p>
                  </a:txBody>
                  <a:tcPr anchor="ctr">
                    <a:lnB w="12700" cap="flat" cmpd="sng" algn="ctr">
                      <a:solidFill>
                        <a:schemeClr val="tx1"/>
                      </a:solidFill>
                      <a:prstDash val="solid"/>
                      <a:round/>
                      <a:headEnd type="none" w="med" len="med"/>
                      <a:tailEnd type="none" w="med" len="med"/>
                    </a:lnB>
                    <a:noFill/>
                  </a:tcPr>
                </a:tc>
                <a:tc>
                  <a:txBody>
                    <a:bodyPr/>
                    <a:lstStyle/>
                    <a:p>
                      <a:pPr algn="ctr"/>
                      <a:endParaRPr lang="en-US" sz="1400" dirty="0">
                        <a:solidFill>
                          <a:schemeClr val="bg1">
                            <a:lumMod val="50000"/>
                          </a:schemeClr>
                        </a:solidFill>
                      </a:endParaRPr>
                    </a:p>
                  </a:txBody>
                  <a:tcPr anchor="ctr">
                    <a:lnB w="12700" cap="flat" cmpd="sng" algn="ctr">
                      <a:solidFill>
                        <a:schemeClr val="tx1"/>
                      </a:solidFill>
                      <a:prstDash val="solid"/>
                      <a:round/>
                      <a:headEnd type="none" w="med" len="med"/>
                      <a:tailEnd type="none" w="med" len="med"/>
                    </a:lnB>
                    <a:noFill/>
                  </a:tcPr>
                </a:tc>
                <a:tc>
                  <a:txBody>
                    <a:bodyPr/>
                    <a:lstStyle/>
                    <a:p>
                      <a:pPr algn="ctr"/>
                      <a:endParaRPr lang="en-US" sz="1400" dirty="0">
                        <a:solidFill>
                          <a:schemeClr val="bg1">
                            <a:lumMod val="50000"/>
                          </a:schemeClr>
                        </a:solidFill>
                      </a:endParaRPr>
                    </a:p>
                  </a:txBody>
                  <a:tcPr anchor="ctr">
                    <a:lnB w="12700" cap="flat" cmpd="sng" algn="ctr">
                      <a:solidFill>
                        <a:schemeClr val="tx1"/>
                      </a:solidFill>
                      <a:prstDash val="solid"/>
                      <a:round/>
                      <a:headEnd type="none" w="med" len="med"/>
                      <a:tailEnd type="none" w="med" len="med"/>
                    </a:lnB>
                    <a:noFill/>
                  </a:tcPr>
                </a:tc>
                <a:tc>
                  <a:txBody>
                    <a:bodyPr/>
                    <a:lstStyle/>
                    <a:p>
                      <a:pPr algn="ctr"/>
                      <a:endParaRPr lang="en-US" sz="1400" dirty="0">
                        <a:solidFill>
                          <a:schemeClr val="bg1">
                            <a:lumMod val="50000"/>
                          </a:schemeClr>
                        </a:solidFill>
                      </a:endParaRPr>
                    </a:p>
                  </a:txBody>
                  <a:tcPr anchor="ctr">
                    <a:lnB w="12700" cap="flat" cmpd="sng" algn="ctr">
                      <a:solidFill>
                        <a:schemeClr val="tx1"/>
                      </a:solidFill>
                      <a:prstDash val="solid"/>
                      <a:round/>
                      <a:headEnd type="none" w="med" len="med"/>
                      <a:tailEnd type="none" w="med" len="med"/>
                    </a:lnB>
                    <a:noFill/>
                  </a:tcPr>
                </a:tc>
                <a:tc>
                  <a:txBody>
                    <a:bodyPr/>
                    <a:lstStyle/>
                    <a:p>
                      <a:pPr algn="ctr"/>
                      <a:endParaRPr lang="en-US" sz="1400" dirty="0">
                        <a:solidFill>
                          <a:schemeClr val="bg1">
                            <a:lumMod val="50000"/>
                          </a:schemeClr>
                        </a:solidFill>
                      </a:endParaRPr>
                    </a:p>
                  </a:txBody>
                  <a:tcPr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tc gridSpan="6">
                  <a:txBody>
                    <a:bodyPr/>
                    <a:lstStyle/>
                    <a:p>
                      <a:pPr algn="ctr"/>
                      <a:r>
                        <a:rPr lang="en-US" sz="1400" dirty="0">
                          <a:solidFill>
                            <a:schemeClr val="tx1"/>
                          </a:solidFill>
                        </a:rPr>
                        <a:t>MaxReading: 3.1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hMerge="1">
                  <a:txBody>
                    <a:bodyPr/>
                    <a:lstStyle/>
                    <a:p>
                      <a:endParaRPr lang="en-US" dirty="0"/>
                    </a:p>
                  </a:txBody>
                  <a:tcPr>
                    <a:solidFill>
                      <a:schemeClr val="accent5">
                        <a:lumMod val="40000"/>
                        <a:lumOff val="60000"/>
                      </a:schemeClr>
                    </a:solidFill>
                  </a:tcPr>
                </a:tc>
                <a:tc hMerge="1">
                  <a:txBody>
                    <a:bodyPr/>
                    <a:lstStyle/>
                    <a:p>
                      <a:endParaRPr lang="en-US" dirty="0"/>
                    </a:p>
                  </a:txBody>
                  <a:tcPr>
                    <a:solidFill>
                      <a:schemeClr val="accent5">
                        <a:lumMod val="40000"/>
                        <a:lumOff val="60000"/>
                      </a:schemeClr>
                    </a:solidFill>
                  </a:tcPr>
                </a:tc>
                <a:tc hMerge="1">
                  <a:txBody>
                    <a:bodyPr/>
                    <a:lstStyle/>
                    <a:p>
                      <a:endParaRPr lang="en-US" dirty="0"/>
                    </a:p>
                  </a:txBody>
                  <a:tcPr>
                    <a:solidFill>
                      <a:schemeClr val="accent5">
                        <a:lumMod val="40000"/>
                        <a:lumOff val="60000"/>
                      </a:schemeClr>
                    </a:solidFill>
                  </a:tcPr>
                </a:tc>
                <a:tc hMerge="1">
                  <a:txBody>
                    <a:bodyPr/>
                    <a:lstStyle/>
                    <a:p>
                      <a:endParaRPr lang="en-US" dirty="0"/>
                    </a:p>
                  </a:txBody>
                  <a:tcPr>
                    <a:solidFill>
                      <a:schemeClr val="accent5">
                        <a:lumMod val="40000"/>
                        <a:lumOff val="60000"/>
                      </a:schemeClr>
                    </a:solidFill>
                  </a:tcPr>
                </a:tc>
                <a:tc hMerge="1">
                  <a:txBody>
                    <a:bodyPr/>
                    <a:lstStyle/>
                    <a:p>
                      <a:endParaRPr lang="en-US" dirty="0"/>
                    </a:p>
                  </a:txBody>
                  <a:tcPr>
                    <a:solidFill>
                      <a:schemeClr val="accent5">
                        <a:lumMod val="40000"/>
                        <a:lumOff val="60000"/>
                      </a:schemeClr>
                    </a:solidFill>
                  </a:tcPr>
                </a:tc>
                <a:extLst>
                  <a:ext uri="{0D108BD9-81ED-4DB2-BD59-A6C34878D82A}">
                    <a16:rowId xmlns:a16="http://schemas.microsoft.com/office/drawing/2014/main" val="1491306519"/>
                  </a:ext>
                </a:extLst>
              </a:tr>
              <a:tr h="370840">
                <a:tc vMerge="1">
                  <a:txBody>
                    <a:bodyPr/>
                    <a:lstStyle/>
                    <a:p>
                      <a:endParaRPr lang="en-US" dirty="0"/>
                    </a:p>
                  </a:txBody>
                  <a:tcPr/>
                </a:tc>
                <a:tc>
                  <a:txBody>
                    <a:bodyPr/>
                    <a:lstStyle/>
                    <a:p>
                      <a:pPr algn="ctr"/>
                      <a:endParaRPr lang="en-US" sz="1400" dirty="0">
                        <a:solidFill>
                          <a:schemeClr val="bg1">
                            <a:lumMod val="50000"/>
                          </a:schemeClr>
                        </a:solidFill>
                      </a:endParaRPr>
                    </a:p>
                  </a:txBody>
                  <a:tcPr anchor="ctr">
                    <a:lnB w="12700" cap="flat" cmpd="sng" algn="ctr">
                      <a:solidFill>
                        <a:schemeClr val="tx1"/>
                      </a:solidFill>
                      <a:prstDash val="solid"/>
                      <a:round/>
                      <a:headEnd type="none" w="med" len="med"/>
                      <a:tailEnd type="none" w="med" len="med"/>
                    </a:lnB>
                    <a:noFill/>
                  </a:tcPr>
                </a:tc>
                <a:tc>
                  <a:txBody>
                    <a:bodyPr/>
                    <a:lstStyle/>
                    <a:p>
                      <a:pPr algn="ctr"/>
                      <a:endParaRPr lang="en-US" sz="1400" dirty="0">
                        <a:solidFill>
                          <a:schemeClr val="bg1">
                            <a:lumMod val="50000"/>
                          </a:schemeClr>
                        </a:solidFill>
                      </a:endParaRPr>
                    </a:p>
                  </a:txBody>
                  <a:tcPr anchor="ctr">
                    <a:lnB w="12700" cap="flat" cmpd="sng" algn="ctr">
                      <a:solidFill>
                        <a:schemeClr val="tx1"/>
                      </a:solidFill>
                      <a:prstDash val="solid"/>
                      <a:round/>
                      <a:headEnd type="none" w="med" len="med"/>
                      <a:tailEnd type="none" w="med" len="med"/>
                    </a:lnB>
                    <a:noFill/>
                  </a:tcPr>
                </a:tc>
                <a:tc>
                  <a:txBody>
                    <a:bodyPr/>
                    <a:lstStyle/>
                    <a:p>
                      <a:pPr algn="ctr"/>
                      <a:endParaRPr lang="en-US" sz="1400" dirty="0">
                        <a:solidFill>
                          <a:schemeClr val="bg1">
                            <a:lumMod val="50000"/>
                          </a:schemeClr>
                        </a:solidFill>
                      </a:endParaRPr>
                    </a:p>
                  </a:txBody>
                  <a:tcPr anchor="ctr">
                    <a:lnB w="12700" cap="flat" cmpd="sng" algn="ctr">
                      <a:solidFill>
                        <a:schemeClr val="tx1"/>
                      </a:solidFill>
                      <a:prstDash val="solid"/>
                      <a:round/>
                      <a:headEnd type="none" w="med" len="med"/>
                      <a:tailEnd type="none" w="med" len="med"/>
                    </a:lnB>
                    <a:noFill/>
                  </a:tcPr>
                </a:tc>
                <a:tc>
                  <a:txBody>
                    <a:bodyPr/>
                    <a:lstStyle/>
                    <a:p>
                      <a:pPr algn="ctr"/>
                      <a:endParaRPr lang="en-US" sz="1400" dirty="0">
                        <a:solidFill>
                          <a:schemeClr val="bg1">
                            <a:lumMod val="50000"/>
                          </a:schemeClr>
                        </a:solidFill>
                      </a:endParaRPr>
                    </a:p>
                  </a:txBody>
                  <a:tcPr anchor="ctr">
                    <a:lnB w="12700" cap="flat" cmpd="sng" algn="ctr">
                      <a:solidFill>
                        <a:schemeClr val="tx1"/>
                      </a:solidFill>
                      <a:prstDash val="solid"/>
                      <a:round/>
                      <a:headEnd type="none" w="med" len="med"/>
                      <a:tailEnd type="none" w="med" len="med"/>
                    </a:lnB>
                    <a:noFill/>
                  </a:tcPr>
                </a:tc>
                <a:tc>
                  <a:txBody>
                    <a:bodyPr/>
                    <a:lstStyle/>
                    <a:p>
                      <a:pPr algn="ctr"/>
                      <a:endParaRPr lang="en-US" sz="1400" dirty="0">
                        <a:solidFill>
                          <a:schemeClr val="bg1">
                            <a:lumMod val="50000"/>
                          </a:schemeClr>
                        </a:solidFill>
                      </a:endParaRPr>
                    </a:p>
                  </a:txBody>
                  <a:tcPr anchor="ctr">
                    <a:lnB w="12700" cap="flat" cmpd="sng" algn="ctr">
                      <a:solidFill>
                        <a:schemeClr val="tx1"/>
                      </a:solidFill>
                      <a:prstDash val="solid"/>
                      <a:round/>
                      <a:headEnd type="none" w="med" len="med"/>
                      <a:tailEnd type="none" w="med" len="med"/>
                    </a:lnB>
                    <a:noFill/>
                  </a:tcPr>
                </a:tc>
                <a:tc>
                  <a:txBody>
                    <a:bodyPr/>
                    <a:lstStyle/>
                    <a:p>
                      <a:pPr algn="ctr"/>
                      <a:endParaRPr lang="en-US" sz="1400" dirty="0">
                        <a:solidFill>
                          <a:schemeClr val="bg1">
                            <a:lumMod val="50000"/>
                          </a:schemeClr>
                        </a:solidFill>
                      </a:endParaRPr>
                    </a:p>
                  </a:txBody>
                  <a:tcPr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tc gridSpan="6">
                  <a:txBody>
                    <a:bodyPr/>
                    <a:lstStyle/>
                    <a:p>
                      <a:pPr algn="ctr"/>
                      <a:r>
                        <a:rPr lang="en-US" sz="1400" dirty="0">
                          <a:solidFill>
                            <a:schemeClr val="tx1"/>
                          </a:solidFill>
                        </a:rPr>
                        <a:t>MaxReading: 2.9</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hMerge="1">
                  <a:txBody>
                    <a:bodyPr/>
                    <a:lstStyle/>
                    <a:p>
                      <a:endParaRPr lang="en-US" dirty="0"/>
                    </a:p>
                  </a:txBody>
                  <a:tcPr>
                    <a:solidFill>
                      <a:schemeClr val="accent5">
                        <a:lumMod val="40000"/>
                        <a:lumOff val="60000"/>
                      </a:schemeClr>
                    </a:solidFill>
                  </a:tcPr>
                </a:tc>
                <a:tc hMerge="1">
                  <a:txBody>
                    <a:bodyPr/>
                    <a:lstStyle/>
                    <a:p>
                      <a:endParaRPr lang="en-US" dirty="0"/>
                    </a:p>
                  </a:txBody>
                  <a:tcPr>
                    <a:solidFill>
                      <a:schemeClr val="accent5">
                        <a:lumMod val="40000"/>
                        <a:lumOff val="60000"/>
                      </a:schemeClr>
                    </a:solidFill>
                  </a:tcPr>
                </a:tc>
                <a:tc hMerge="1">
                  <a:txBody>
                    <a:bodyPr/>
                    <a:lstStyle/>
                    <a:p>
                      <a:endParaRPr lang="en-US" dirty="0"/>
                    </a:p>
                  </a:txBody>
                  <a:tcPr>
                    <a:solidFill>
                      <a:schemeClr val="accent5">
                        <a:lumMod val="40000"/>
                        <a:lumOff val="60000"/>
                      </a:schemeClr>
                    </a:solidFill>
                  </a:tcPr>
                </a:tc>
                <a:tc hMerge="1">
                  <a:txBody>
                    <a:bodyPr/>
                    <a:lstStyle/>
                    <a:p>
                      <a:endParaRPr lang="en-US" dirty="0"/>
                    </a:p>
                  </a:txBody>
                  <a:tcPr>
                    <a:solidFill>
                      <a:schemeClr val="accent5">
                        <a:lumMod val="40000"/>
                        <a:lumOff val="60000"/>
                      </a:schemeClr>
                    </a:solidFill>
                  </a:tcPr>
                </a:tc>
                <a:tc hMerge="1">
                  <a:txBody>
                    <a:bodyPr/>
                    <a:lstStyle/>
                    <a:p>
                      <a:endParaRPr lang="en-US" dirty="0"/>
                    </a:p>
                  </a:txBody>
                  <a:tcPr>
                    <a:solidFill>
                      <a:schemeClr val="accent5">
                        <a:lumMod val="40000"/>
                        <a:lumOff val="60000"/>
                      </a:schemeClr>
                    </a:solidFill>
                  </a:tcPr>
                </a:tc>
                <a:tc>
                  <a:txBody>
                    <a:bodyPr/>
                    <a:lstStyle/>
                    <a:p>
                      <a:pPr algn="ctr"/>
                      <a:endParaRPr lang="en-US" sz="1400" dirty="0">
                        <a:solidFill>
                          <a:schemeClr val="bg1">
                            <a:lumMod val="50000"/>
                          </a:schemeClr>
                        </a:solidFill>
                      </a:endParaRP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noFill/>
                  </a:tcPr>
                </a:tc>
                <a:tc>
                  <a:txBody>
                    <a:bodyPr/>
                    <a:lstStyle/>
                    <a:p>
                      <a:pPr algn="ctr"/>
                      <a:endParaRPr lang="en-US" sz="1400" dirty="0">
                        <a:solidFill>
                          <a:schemeClr val="bg1">
                            <a:lumMod val="50000"/>
                          </a:schemeClr>
                        </a:solidFill>
                      </a:endParaRPr>
                    </a:p>
                  </a:txBody>
                  <a:tcPr anchor="ctr">
                    <a:lnT w="12700" cap="flat" cmpd="sng" algn="ctr">
                      <a:solidFill>
                        <a:schemeClr val="tx1"/>
                      </a:solidFill>
                      <a:prstDash val="solid"/>
                      <a:round/>
                      <a:headEnd type="none" w="med" len="med"/>
                      <a:tailEnd type="none" w="med" len="med"/>
                    </a:lnT>
                    <a:noFill/>
                  </a:tcPr>
                </a:tc>
                <a:tc>
                  <a:txBody>
                    <a:bodyPr/>
                    <a:lstStyle/>
                    <a:p>
                      <a:pPr algn="ctr"/>
                      <a:endParaRPr lang="en-US" sz="1400" dirty="0">
                        <a:solidFill>
                          <a:schemeClr val="bg1">
                            <a:lumMod val="50000"/>
                          </a:schemeClr>
                        </a:solidFill>
                      </a:endParaRPr>
                    </a:p>
                  </a:txBody>
                  <a:tcPr anchor="ctr">
                    <a:lnT w="12700" cap="flat" cmpd="sng" algn="ctr">
                      <a:solidFill>
                        <a:schemeClr val="tx1"/>
                      </a:solidFill>
                      <a:prstDash val="solid"/>
                      <a:round/>
                      <a:headEnd type="none" w="med" len="med"/>
                      <a:tailEnd type="none" w="med" len="med"/>
                    </a:lnT>
                  </a:tcPr>
                </a:tc>
                <a:tc>
                  <a:txBody>
                    <a:bodyPr/>
                    <a:lstStyle/>
                    <a:p>
                      <a:pPr algn="ctr"/>
                      <a:endParaRPr lang="en-US" sz="1400" dirty="0">
                        <a:solidFill>
                          <a:schemeClr val="bg1">
                            <a:lumMod val="50000"/>
                          </a:schemeClr>
                        </a:solidFill>
                      </a:endParaRPr>
                    </a:p>
                  </a:txBody>
                  <a:tcPr anchor="ctr">
                    <a:lnT w="12700" cap="flat" cmpd="sng" algn="ctr">
                      <a:solidFill>
                        <a:schemeClr val="tx1"/>
                      </a:solidFill>
                      <a:prstDash val="solid"/>
                      <a:round/>
                      <a:headEnd type="none" w="med" len="med"/>
                      <a:tailEnd type="none" w="med" len="med"/>
                    </a:lnT>
                  </a:tcPr>
                </a:tc>
                <a:tc>
                  <a:txBody>
                    <a:bodyPr/>
                    <a:lstStyle/>
                    <a:p>
                      <a:pPr algn="ctr"/>
                      <a:endParaRPr lang="en-US" sz="1400" dirty="0">
                        <a:solidFill>
                          <a:schemeClr val="bg1">
                            <a:lumMod val="50000"/>
                          </a:schemeClr>
                        </a:solidFill>
                      </a:endParaRPr>
                    </a:p>
                  </a:txBody>
                  <a:tcPr anchor="ctr">
                    <a:lnT w="12700" cap="flat" cmpd="sng" algn="ctr">
                      <a:solidFill>
                        <a:schemeClr val="tx1"/>
                      </a:solidFill>
                      <a:prstDash val="solid"/>
                      <a:round/>
                      <a:headEnd type="none" w="med" len="med"/>
                      <a:tailEnd type="none" w="med" len="med"/>
                    </a:lnT>
                  </a:tcPr>
                </a:tc>
                <a:tc>
                  <a:txBody>
                    <a:bodyPr/>
                    <a:lstStyle/>
                    <a:p>
                      <a:pPr algn="ctr"/>
                      <a:endParaRPr lang="en-US" sz="1400" dirty="0">
                        <a:solidFill>
                          <a:schemeClr val="bg1">
                            <a:lumMod val="50000"/>
                          </a:schemeClr>
                        </a:solidFill>
                      </a:endParaRPr>
                    </a:p>
                  </a:txBody>
                  <a:tcPr anchor="ct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639089264"/>
                  </a:ext>
                </a:extLst>
              </a:tr>
              <a:tr h="370840">
                <a:tc vMerge="1">
                  <a:txBody>
                    <a:bodyPr/>
                    <a:lstStyle/>
                    <a:p>
                      <a:endParaRPr lang="en-US" dirty="0"/>
                    </a:p>
                  </a:txBody>
                  <a:tcPr/>
                </a:tc>
                <a:tc gridSpan="6">
                  <a:txBody>
                    <a:bodyPr/>
                    <a:lstStyle/>
                    <a:p>
                      <a:pPr algn="ctr"/>
                      <a:r>
                        <a:rPr lang="en-US" sz="1400" dirty="0">
                          <a:solidFill>
                            <a:schemeClr val="tx1"/>
                          </a:solidFill>
                        </a:rPr>
                        <a:t>MaxReading: 3.4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hMerge="1">
                  <a:txBody>
                    <a:bodyPr/>
                    <a:lstStyle/>
                    <a:p>
                      <a:endParaRPr lang="en-US" dirty="0"/>
                    </a:p>
                  </a:txBody>
                  <a:tcPr>
                    <a:solidFill>
                      <a:schemeClr val="accent5">
                        <a:lumMod val="20000"/>
                        <a:lumOff val="80000"/>
                      </a:schemeClr>
                    </a:solidFill>
                  </a:tcPr>
                </a:tc>
                <a:tc hMerge="1">
                  <a:txBody>
                    <a:bodyPr/>
                    <a:lstStyle/>
                    <a:p>
                      <a:endParaRPr lang="en-US" dirty="0"/>
                    </a:p>
                  </a:txBody>
                  <a:tcPr>
                    <a:solidFill>
                      <a:schemeClr val="accent5">
                        <a:lumMod val="20000"/>
                        <a:lumOff val="80000"/>
                      </a:schemeClr>
                    </a:solidFill>
                  </a:tcPr>
                </a:tc>
                <a:tc hMerge="1">
                  <a:txBody>
                    <a:bodyPr/>
                    <a:lstStyle/>
                    <a:p>
                      <a:endParaRPr lang="en-US" dirty="0"/>
                    </a:p>
                  </a:txBody>
                  <a:tcPr>
                    <a:solidFill>
                      <a:schemeClr val="accent5">
                        <a:lumMod val="20000"/>
                        <a:lumOff val="80000"/>
                      </a:schemeClr>
                    </a:solidFill>
                  </a:tcPr>
                </a:tc>
                <a:tc hMerge="1">
                  <a:txBody>
                    <a:bodyPr/>
                    <a:lstStyle/>
                    <a:p>
                      <a:endParaRPr lang="en-US" dirty="0"/>
                    </a:p>
                  </a:txBody>
                  <a:tcPr>
                    <a:solidFill>
                      <a:schemeClr val="accent5">
                        <a:lumMod val="20000"/>
                        <a:lumOff val="80000"/>
                      </a:schemeClr>
                    </a:solidFill>
                  </a:tcPr>
                </a:tc>
                <a:tc hMerge="1">
                  <a:txBody>
                    <a:bodyPr/>
                    <a:lstStyle/>
                    <a:p>
                      <a:endParaRPr lang="en-US" dirty="0"/>
                    </a:p>
                  </a:txBody>
                  <a:tcPr>
                    <a:solidFill>
                      <a:schemeClr val="accent5">
                        <a:lumMod val="20000"/>
                        <a:lumOff val="80000"/>
                      </a:schemeClr>
                    </a:solidFill>
                  </a:tcPr>
                </a:tc>
                <a:tc>
                  <a:txBody>
                    <a:bodyPr/>
                    <a:lstStyle/>
                    <a:p>
                      <a:pPr algn="ctr"/>
                      <a:endParaRPr lang="en-US" sz="1400" dirty="0">
                        <a:solidFill>
                          <a:schemeClr val="bg1">
                            <a:lumMod val="50000"/>
                          </a:schemeClr>
                        </a:solidFill>
                      </a:endParaRP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noFill/>
                  </a:tcPr>
                </a:tc>
                <a:tc>
                  <a:txBody>
                    <a:bodyPr/>
                    <a:lstStyle/>
                    <a:p>
                      <a:pPr algn="ctr"/>
                      <a:endParaRPr lang="en-US" sz="1400" dirty="0">
                        <a:solidFill>
                          <a:schemeClr val="bg1">
                            <a:lumMod val="50000"/>
                          </a:schemeClr>
                        </a:solidFill>
                      </a:endParaRPr>
                    </a:p>
                  </a:txBody>
                  <a:tcPr anchor="ctr">
                    <a:lnT w="12700" cap="flat" cmpd="sng" algn="ctr">
                      <a:solidFill>
                        <a:schemeClr val="tx1"/>
                      </a:solidFill>
                      <a:prstDash val="solid"/>
                      <a:round/>
                      <a:headEnd type="none" w="med" len="med"/>
                      <a:tailEnd type="none" w="med" len="med"/>
                    </a:lnT>
                    <a:noFill/>
                  </a:tcPr>
                </a:tc>
                <a:tc>
                  <a:txBody>
                    <a:bodyPr/>
                    <a:lstStyle/>
                    <a:p>
                      <a:pPr algn="ctr"/>
                      <a:endParaRPr lang="en-US" sz="1400" dirty="0">
                        <a:solidFill>
                          <a:schemeClr val="bg1">
                            <a:lumMod val="50000"/>
                          </a:schemeClr>
                        </a:solidFill>
                      </a:endParaRPr>
                    </a:p>
                  </a:txBody>
                  <a:tcPr anchor="ctr">
                    <a:lnT w="12700" cap="flat" cmpd="sng" algn="ctr">
                      <a:solidFill>
                        <a:schemeClr val="tx1"/>
                      </a:solidFill>
                      <a:prstDash val="solid"/>
                      <a:round/>
                      <a:headEnd type="none" w="med" len="med"/>
                      <a:tailEnd type="none" w="med" len="med"/>
                    </a:lnT>
                    <a:noFill/>
                  </a:tcPr>
                </a:tc>
                <a:tc>
                  <a:txBody>
                    <a:bodyPr/>
                    <a:lstStyle/>
                    <a:p>
                      <a:pPr algn="ctr"/>
                      <a:endParaRPr lang="en-US" sz="1400" dirty="0">
                        <a:solidFill>
                          <a:schemeClr val="bg1">
                            <a:lumMod val="50000"/>
                          </a:schemeClr>
                        </a:solidFill>
                      </a:endParaRPr>
                    </a:p>
                  </a:txBody>
                  <a:tcPr anchor="ctr">
                    <a:lnT w="12700" cap="flat" cmpd="sng" algn="ctr">
                      <a:solidFill>
                        <a:schemeClr val="tx1"/>
                      </a:solidFill>
                      <a:prstDash val="solid"/>
                      <a:round/>
                      <a:headEnd type="none" w="med" len="med"/>
                      <a:tailEnd type="none" w="med" len="med"/>
                    </a:lnT>
                    <a:noFill/>
                  </a:tcPr>
                </a:tc>
                <a:tc>
                  <a:txBody>
                    <a:bodyPr/>
                    <a:lstStyle/>
                    <a:p>
                      <a:pPr algn="ctr"/>
                      <a:endParaRPr lang="en-US" sz="1400" dirty="0">
                        <a:solidFill>
                          <a:schemeClr val="bg1">
                            <a:lumMod val="50000"/>
                          </a:schemeClr>
                        </a:solidFill>
                      </a:endParaRPr>
                    </a:p>
                  </a:txBody>
                  <a:tcPr anchor="ctr">
                    <a:lnT w="12700" cap="flat" cmpd="sng" algn="ctr">
                      <a:solidFill>
                        <a:schemeClr val="tx1"/>
                      </a:solidFill>
                      <a:prstDash val="solid"/>
                      <a:round/>
                      <a:headEnd type="none" w="med" len="med"/>
                      <a:tailEnd type="none" w="med" len="med"/>
                    </a:lnT>
                    <a:noFill/>
                  </a:tcPr>
                </a:tc>
                <a:tc>
                  <a:txBody>
                    <a:bodyPr/>
                    <a:lstStyle/>
                    <a:p>
                      <a:pPr algn="ctr"/>
                      <a:endParaRPr lang="en-US" sz="1400" dirty="0">
                        <a:solidFill>
                          <a:schemeClr val="bg1">
                            <a:lumMod val="50000"/>
                          </a:schemeClr>
                        </a:solidFill>
                      </a:endParaRPr>
                    </a:p>
                  </a:txBody>
                  <a:tcPr anchor="ctr">
                    <a:lnT w="12700" cap="flat" cmpd="sng" algn="ctr">
                      <a:solidFill>
                        <a:schemeClr val="tx1"/>
                      </a:solidFill>
                      <a:prstDash val="solid"/>
                      <a:round/>
                      <a:headEnd type="none" w="med" len="med"/>
                      <a:tailEnd type="none" w="med" len="med"/>
                    </a:lnT>
                    <a:noFill/>
                  </a:tcPr>
                </a:tc>
                <a:tc>
                  <a:txBody>
                    <a:bodyPr/>
                    <a:lstStyle/>
                    <a:p>
                      <a:pPr algn="ctr"/>
                      <a:endParaRPr lang="en-US" sz="1400" dirty="0">
                        <a:solidFill>
                          <a:schemeClr val="bg1">
                            <a:lumMod val="50000"/>
                          </a:schemeClr>
                        </a:solidFill>
                      </a:endParaRPr>
                    </a:p>
                  </a:txBody>
                  <a:tcPr anchor="ctr">
                    <a:noFill/>
                  </a:tcPr>
                </a:tc>
                <a:tc>
                  <a:txBody>
                    <a:bodyPr/>
                    <a:lstStyle/>
                    <a:p>
                      <a:pPr algn="ctr"/>
                      <a:endParaRPr lang="en-US" sz="1400" dirty="0">
                        <a:solidFill>
                          <a:schemeClr val="bg1">
                            <a:lumMod val="50000"/>
                          </a:schemeClr>
                        </a:solidFill>
                      </a:endParaRPr>
                    </a:p>
                  </a:txBody>
                  <a:tcPr anchor="ctr">
                    <a:noFill/>
                  </a:tcPr>
                </a:tc>
                <a:tc>
                  <a:txBody>
                    <a:bodyPr/>
                    <a:lstStyle/>
                    <a:p>
                      <a:pPr algn="ctr"/>
                      <a:endParaRPr lang="en-US" sz="1400" dirty="0">
                        <a:solidFill>
                          <a:schemeClr val="bg1">
                            <a:lumMod val="50000"/>
                          </a:schemeClr>
                        </a:solidFill>
                      </a:endParaRPr>
                    </a:p>
                  </a:txBody>
                  <a:tcPr anchor="ctr"/>
                </a:tc>
                <a:tc>
                  <a:txBody>
                    <a:bodyPr/>
                    <a:lstStyle/>
                    <a:p>
                      <a:pPr algn="ctr"/>
                      <a:endParaRPr lang="en-US" sz="1400" dirty="0">
                        <a:solidFill>
                          <a:schemeClr val="bg1">
                            <a:lumMod val="50000"/>
                          </a:schemeClr>
                        </a:solidFill>
                      </a:endParaRPr>
                    </a:p>
                  </a:txBody>
                  <a:tcPr anchor="ctr"/>
                </a:tc>
                <a:tc>
                  <a:txBody>
                    <a:bodyPr/>
                    <a:lstStyle/>
                    <a:p>
                      <a:pPr algn="ctr"/>
                      <a:endParaRPr lang="en-US" sz="1400" dirty="0">
                        <a:solidFill>
                          <a:schemeClr val="bg1">
                            <a:lumMod val="50000"/>
                          </a:schemeClr>
                        </a:solidFill>
                      </a:endParaRPr>
                    </a:p>
                  </a:txBody>
                  <a:tcPr anchor="ctr"/>
                </a:tc>
                <a:tc>
                  <a:txBody>
                    <a:bodyPr/>
                    <a:lstStyle/>
                    <a:p>
                      <a:pPr algn="ctr"/>
                      <a:endParaRPr lang="en-US" sz="1400" dirty="0">
                        <a:solidFill>
                          <a:schemeClr val="bg1">
                            <a:lumMod val="50000"/>
                          </a:schemeClr>
                        </a:solidFill>
                      </a:endParaRPr>
                    </a:p>
                  </a:txBody>
                  <a:tcPr anchor="ctr"/>
                </a:tc>
                <a:extLst>
                  <a:ext uri="{0D108BD9-81ED-4DB2-BD59-A6C34878D82A}">
                    <a16:rowId xmlns:a16="http://schemas.microsoft.com/office/drawing/2014/main" val="3728661273"/>
                  </a:ext>
                </a:extLst>
              </a:tr>
            </a:tbl>
          </a:graphicData>
        </a:graphic>
      </p:graphicFrame>
      <p:pic>
        <p:nvPicPr>
          <p:cNvPr id="4" name="Graphic 3">
            <a:extLst>
              <a:ext uri="{FF2B5EF4-FFF2-40B4-BE49-F238E27FC236}">
                <a16:creationId xmlns:a16="http://schemas.microsoft.com/office/drawing/2014/main" id="{8024641A-8D91-AC4D-E87A-3691B4D8B0D6}"/>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rot="5400000">
            <a:off x="2480941" y="4448187"/>
            <a:ext cx="436346" cy="436346"/>
          </a:xfrm>
          <a:prstGeom prst="rect">
            <a:avLst/>
          </a:prstGeom>
        </p:spPr>
      </p:pic>
      <p:cxnSp>
        <p:nvCxnSpPr>
          <p:cNvPr id="8" name="Straight Arrow Connector 7">
            <a:extLst>
              <a:ext uri="{FF2B5EF4-FFF2-40B4-BE49-F238E27FC236}">
                <a16:creationId xmlns:a16="http://schemas.microsoft.com/office/drawing/2014/main" id="{7154FA6D-6A35-AC36-E3D3-8D7F1F38A46A}"/>
              </a:ext>
              <a:ext uri="{C183D7F6-B498-43B3-948B-1728B52AA6E4}">
                <adec:decorative xmlns:adec="http://schemas.microsoft.com/office/drawing/2017/decorative" val="1"/>
              </a:ext>
            </a:extLst>
          </p:cNvPr>
          <p:cNvCxnSpPr>
            <a:cxnSpLocks/>
          </p:cNvCxnSpPr>
          <p:nvPr/>
        </p:nvCxnSpPr>
        <p:spPr>
          <a:xfrm>
            <a:off x="2917287" y="4656910"/>
            <a:ext cx="8341194" cy="0"/>
          </a:xfrm>
          <a:prstGeom prst="straightConnector1">
            <a:avLst/>
          </a:prstGeom>
          <a:ln w="28575">
            <a:solidFill>
              <a:srgbClr val="1392B4"/>
            </a:solidFill>
            <a:prstDash val="sysDot"/>
            <a:headEnd type="none"/>
            <a:tailEnd type="triangle"/>
          </a:ln>
        </p:spPr>
        <p:style>
          <a:lnRef idx="1">
            <a:schemeClr val="accent5"/>
          </a:lnRef>
          <a:fillRef idx="0">
            <a:schemeClr val="accent5"/>
          </a:fillRef>
          <a:effectRef idx="0">
            <a:schemeClr val="accent5"/>
          </a:effectRef>
          <a:fontRef idx="minor">
            <a:schemeClr val="tx1"/>
          </a:fontRef>
        </p:style>
      </p:cxnSp>
      <p:sp>
        <p:nvSpPr>
          <p:cNvPr id="9" name="Star: 8 Points 8">
            <a:extLst>
              <a:ext uri="{FF2B5EF4-FFF2-40B4-BE49-F238E27FC236}">
                <a16:creationId xmlns:a16="http://schemas.microsoft.com/office/drawing/2014/main" id="{F20FA0FD-572E-5256-1EA3-3D7CEAF9E65A}"/>
              </a:ext>
              <a:ext uri="{C183D7F6-B498-43B3-948B-1728B52AA6E4}">
                <adec:decorative xmlns:adec="http://schemas.microsoft.com/office/drawing/2017/decorative" val="1"/>
              </a:ext>
            </a:extLst>
          </p:cNvPr>
          <p:cNvSpPr/>
          <p:nvPr/>
        </p:nvSpPr>
        <p:spPr bwMode="auto">
          <a:xfrm>
            <a:off x="2912404" y="4402471"/>
            <a:ext cx="508879" cy="508879"/>
          </a:xfrm>
          <a:prstGeom prst="star8">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1800" dirty="0">
                <a:solidFill>
                  <a:schemeClr val="tx1"/>
                </a:solidFill>
                <a:ea typeface="Segoe UI" pitchFamily="34" charset="0"/>
                <a:cs typeface="Segoe UI" pitchFamily="34" charset="0"/>
              </a:rPr>
              <a:t>3.1</a:t>
            </a:r>
          </a:p>
        </p:txBody>
      </p:sp>
      <p:sp>
        <p:nvSpPr>
          <p:cNvPr id="11" name="Star: 8 Points 10">
            <a:extLst>
              <a:ext uri="{FF2B5EF4-FFF2-40B4-BE49-F238E27FC236}">
                <a16:creationId xmlns:a16="http://schemas.microsoft.com/office/drawing/2014/main" id="{3F8F04AC-416C-2485-AE15-0A7D8ABA42B2}"/>
              </a:ext>
              <a:ext uri="{C183D7F6-B498-43B3-948B-1728B52AA6E4}">
                <adec:decorative xmlns:adec="http://schemas.microsoft.com/office/drawing/2017/decorative" val="1"/>
              </a:ext>
            </a:extLst>
          </p:cNvPr>
          <p:cNvSpPr/>
          <p:nvPr/>
        </p:nvSpPr>
        <p:spPr bwMode="auto">
          <a:xfrm>
            <a:off x="4952559" y="4402471"/>
            <a:ext cx="508879" cy="508879"/>
          </a:xfrm>
          <a:prstGeom prst="star8">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1800" dirty="0">
                <a:solidFill>
                  <a:schemeClr val="tx1"/>
                </a:solidFill>
                <a:ea typeface="Segoe UI" pitchFamily="34" charset="0"/>
                <a:cs typeface="Segoe UI" pitchFamily="34" charset="0"/>
              </a:rPr>
              <a:t>2.8</a:t>
            </a:r>
          </a:p>
        </p:txBody>
      </p:sp>
      <p:sp>
        <p:nvSpPr>
          <p:cNvPr id="12" name="Star: 8 Points 11">
            <a:extLst>
              <a:ext uri="{FF2B5EF4-FFF2-40B4-BE49-F238E27FC236}">
                <a16:creationId xmlns:a16="http://schemas.microsoft.com/office/drawing/2014/main" id="{C5BDF1B8-B954-C6EA-51E7-EDD3DBDDF7F8}"/>
              </a:ext>
              <a:ext uri="{C183D7F6-B498-43B3-948B-1728B52AA6E4}">
                <adec:decorative xmlns:adec="http://schemas.microsoft.com/office/drawing/2017/decorative" val="1"/>
              </a:ext>
            </a:extLst>
          </p:cNvPr>
          <p:cNvSpPr/>
          <p:nvPr/>
        </p:nvSpPr>
        <p:spPr bwMode="auto">
          <a:xfrm>
            <a:off x="3394276" y="4402471"/>
            <a:ext cx="508879" cy="508879"/>
          </a:xfrm>
          <a:prstGeom prst="star8">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1800" dirty="0">
                <a:solidFill>
                  <a:schemeClr val="tx1"/>
                </a:solidFill>
                <a:ea typeface="Segoe UI" pitchFamily="34" charset="0"/>
                <a:cs typeface="Segoe UI" pitchFamily="34" charset="0"/>
              </a:rPr>
              <a:t>3.4</a:t>
            </a:r>
          </a:p>
        </p:txBody>
      </p:sp>
      <p:sp>
        <p:nvSpPr>
          <p:cNvPr id="13" name="Star: 8 Points 12">
            <a:extLst>
              <a:ext uri="{FF2B5EF4-FFF2-40B4-BE49-F238E27FC236}">
                <a16:creationId xmlns:a16="http://schemas.microsoft.com/office/drawing/2014/main" id="{FE19442B-E0A5-6C22-6628-2D325879C523}"/>
              </a:ext>
              <a:ext uri="{C183D7F6-B498-43B3-948B-1728B52AA6E4}">
                <adec:decorative xmlns:adec="http://schemas.microsoft.com/office/drawing/2017/decorative" val="1"/>
              </a:ext>
            </a:extLst>
          </p:cNvPr>
          <p:cNvSpPr/>
          <p:nvPr/>
        </p:nvSpPr>
        <p:spPr bwMode="auto">
          <a:xfrm>
            <a:off x="4260501" y="4402471"/>
            <a:ext cx="508879" cy="508879"/>
          </a:xfrm>
          <a:prstGeom prst="star8">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1800" dirty="0">
                <a:solidFill>
                  <a:schemeClr val="tx1"/>
                </a:solidFill>
                <a:ea typeface="Segoe UI" pitchFamily="34" charset="0"/>
                <a:cs typeface="Segoe UI" pitchFamily="34" charset="0"/>
              </a:rPr>
              <a:t>3.2</a:t>
            </a:r>
          </a:p>
        </p:txBody>
      </p:sp>
      <p:sp>
        <p:nvSpPr>
          <p:cNvPr id="15" name="Star: 8 Points 14">
            <a:extLst>
              <a:ext uri="{FF2B5EF4-FFF2-40B4-BE49-F238E27FC236}">
                <a16:creationId xmlns:a16="http://schemas.microsoft.com/office/drawing/2014/main" id="{BC39F758-860F-3AA7-C878-505B38699805}"/>
              </a:ext>
              <a:ext uri="{C183D7F6-B498-43B3-948B-1728B52AA6E4}">
                <adec:decorative xmlns:adec="http://schemas.microsoft.com/office/drawing/2017/decorative" val="1"/>
              </a:ext>
            </a:extLst>
          </p:cNvPr>
          <p:cNvSpPr/>
          <p:nvPr/>
        </p:nvSpPr>
        <p:spPr bwMode="auto">
          <a:xfrm>
            <a:off x="5823283" y="4402471"/>
            <a:ext cx="508879" cy="508879"/>
          </a:xfrm>
          <a:prstGeom prst="star8">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1800" dirty="0">
                <a:solidFill>
                  <a:schemeClr val="tx1"/>
                </a:solidFill>
                <a:ea typeface="Segoe UI" pitchFamily="34" charset="0"/>
                <a:cs typeface="Segoe UI" pitchFamily="34" charset="0"/>
              </a:rPr>
              <a:t>2.7</a:t>
            </a:r>
          </a:p>
        </p:txBody>
      </p:sp>
      <p:sp>
        <p:nvSpPr>
          <p:cNvPr id="16" name="Star: 8 Points 15">
            <a:extLst>
              <a:ext uri="{FF2B5EF4-FFF2-40B4-BE49-F238E27FC236}">
                <a16:creationId xmlns:a16="http://schemas.microsoft.com/office/drawing/2014/main" id="{3EBC8C34-A161-0665-8339-65047C329F05}"/>
              </a:ext>
              <a:ext uri="{C183D7F6-B498-43B3-948B-1728B52AA6E4}">
                <adec:decorative xmlns:adec="http://schemas.microsoft.com/office/drawing/2017/decorative" val="1"/>
              </a:ext>
            </a:extLst>
          </p:cNvPr>
          <p:cNvSpPr/>
          <p:nvPr/>
        </p:nvSpPr>
        <p:spPr bwMode="auto">
          <a:xfrm>
            <a:off x="6689508" y="4402471"/>
            <a:ext cx="508879" cy="508879"/>
          </a:xfrm>
          <a:prstGeom prst="star8">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1800" dirty="0">
                <a:solidFill>
                  <a:schemeClr val="tx1"/>
                </a:solidFill>
                <a:ea typeface="Segoe UI" pitchFamily="34" charset="0"/>
                <a:cs typeface="Segoe UI" pitchFamily="34" charset="0"/>
              </a:rPr>
              <a:t>2.9</a:t>
            </a:r>
          </a:p>
        </p:txBody>
      </p:sp>
      <p:sp>
        <p:nvSpPr>
          <p:cNvPr id="17" name="Star: 8 Points 16">
            <a:extLst>
              <a:ext uri="{FF2B5EF4-FFF2-40B4-BE49-F238E27FC236}">
                <a16:creationId xmlns:a16="http://schemas.microsoft.com/office/drawing/2014/main" id="{CB2872E9-E73B-6836-8E66-B9C01C682EF5}"/>
              </a:ext>
              <a:ext uri="{C183D7F6-B498-43B3-948B-1728B52AA6E4}">
                <adec:decorative xmlns:adec="http://schemas.microsoft.com/office/drawing/2017/decorative" val="1"/>
              </a:ext>
            </a:extLst>
          </p:cNvPr>
          <p:cNvSpPr/>
          <p:nvPr/>
        </p:nvSpPr>
        <p:spPr bwMode="auto">
          <a:xfrm>
            <a:off x="7555733" y="4402471"/>
            <a:ext cx="508879" cy="508879"/>
          </a:xfrm>
          <a:prstGeom prst="star8">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1800" dirty="0">
                <a:solidFill>
                  <a:schemeClr val="tx1"/>
                </a:solidFill>
                <a:ea typeface="Segoe UI" pitchFamily="34" charset="0"/>
                <a:cs typeface="Segoe UI" pitchFamily="34" charset="0"/>
              </a:rPr>
              <a:t>2.6</a:t>
            </a:r>
          </a:p>
        </p:txBody>
      </p:sp>
      <p:sp>
        <p:nvSpPr>
          <p:cNvPr id="19" name="Star: 8 Points 18">
            <a:extLst>
              <a:ext uri="{FF2B5EF4-FFF2-40B4-BE49-F238E27FC236}">
                <a16:creationId xmlns:a16="http://schemas.microsoft.com/office/drawing/2014/main" id="{9C883F71-F4C8-D977-1188-A80ADBDD0314}"/>
              </a:ext>
              <a:ext uri="{C183D7F6-B498-43B3-948B-1728B52AA6E4}">
                <adec:decorative xmlns:adec="http://schemas.microsoft.com/office/drawing/2017/decorative" val="1"/>
              </a:ext>
            </a:extLst>
          </p:cNvPr>
          <p:cNvSpPr/>
          <p:nvPr/>
        </p:nvSpPr>
        <p:spPr bwMode="auto">
          <a:xfrm>
            <a:off x="9457851" y="4402471"/>
            <a:ext cx="508879" cy="508879"/>
          </a:xfrm>
          <a:prstGeom prst="star8">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1800" dirty="0">
                <a:solidFill>
                  <a:schemeClr val="tx1"/>
                </a:solidFill>
                <a:ea typeface="Segoe UI" pitchFamily="34" charset="0"/>
                <a:cs typeface="Segoe UI" pitchFamily="34" charset="0"/>
              </a:rPr>
              <a:t>3.1</a:t>
            </a:r>
          </a:p>
        </p:txBody>
      </p:sp>
      <p:sp>
        <p:nvSpPr>
          <p:cNvPr id="20" name="Star: 8 Points 19">
            <a:extLst>
              <a:ext uri="{FF2B5EF4-FFF2-40B4-BE49-F238E27FC236}">
                <a16:creationId xmlns:a16="http://schemas.microsoft.com/office/drawing/2014/main" id="{871408EB-875B-D60C-DFBB-1096C515C879}"/>
              </a:ext>
              <a:ext uri="{C183D7F6-B498-43B3-948B-1728B52AA6E4}">
                <adec:decorative xmlns:adec="http://schemas.microsoft.com/office/drawing/2017/decorative" val="1"/>
              </a:ext>
            </a:extLst>
          </p:cNvPr>
          <p:cNvSpPr/>
          <p:nvPr/>
        </p:nvSpPr>
        <p:spPr bwMode="auto">
          <a:xfrm>
            <a:off x="10324076" y="4402471"/>
            <a:ext cx="508879" cy="508879"/>
          </a:xfrm>
          <a:prstGeom prst="star8">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1800" dirty="0">
                <a:solidFill>
                  <a:schemeClr val="tx1"/>
                </a:solidFill>
                <a:ea typeface="Segoe UI" pitchFamily="34" charset="0"/>
                <a:cs typeface="Segoe UI" pitchFamily="34" charset="0"/>
              </a:rPr>
              <a:t>3.0</a:t>
            </a:r>
          </a:p>
        </p:txBody>
      </p:sp>
    </p:spTree>
    <p:extLst>
      <p:ext uri="{BB962C8B-B14F-4D97-AF65-F5344CB8AC3E}">
        <p14:creationId xmlns:p14="http://schemas.microsoft.com/office/powerpoint/2010/main" val="3085362979"/>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214629-C1FB-03BC-A5FF-B94EFA2F5136}"/>
              </a:ext>
            </a:extLst>
          </p:cNvPr>
          <p:cNvSpPr>
            <a:spLocks noGrp="1"/>
          </p:cNvSpPr>
          <p:nvPr>
            <p:ph type="title"/>
          </p:nvPr>
        </p:nvSpPr>
        <p:spPr/>
        <p:txBody>
          <a:bodyPr/>
          <a:lstStyle/>
          <a:p>
            <a:r>
              <a:rPr lang="en-US" dirty="0"/>
              <a:t>Window functions – Hopping Window</a:t>
            </a:r>
          </a:p>
        </p:txBody>
      </p:sp>
      <p:sp>
        <p:nvSpPr>
          <p:cNvPr id="27" name="TextBox 26">
            <a:extLst>
              <a:ext uri="{FF2B5EF4-FFF2-40B4-BE49-F238E27FC236}">
                <a16:creationId xmlns:a16="http://schemas.microsoft.com/office/drawing/2014/main" id="{62808814-AB32-7793-5DE3-250A7EFFB067}"/>
              </a:ext>
            </a:extLst>
          </p:cNvPr>
          <p:cNvSpPr txBox="1"/>
          <p:nvPr/>
        </p:nvSpPr>
        <p:spPr>
          <a:xfrm>
            <a:off x="316229" y="843024"/>
            <a:ext cx="9467623" cy="572464"/>
          </a:xfrm>
          <a:prstGeom prst="rect">
            <a:avLst/>
          </a:prstGeom>
          <a:noFill/>
        </p:spPr>
        <p:txBody>
          <a:bodyPr wrap="square" lIns="182880" tIns="146304" rIns="182880" bIns="146304" rtlCol="0">
            <a:spAutoFit/>
          </a:bodyPr>
          <a:lstStyle/>
          <a:p>
            <a:pPr>
              <a:lnSpc>
                <a:spcPct val="90000"/>
              </a:lnSpc>
              <a:spcAft>
                <a:spcPts val="600"/>
              </a:spcAft>
            </a:pPr>
            <a:r>
              <a:rPr lang="en-US" sz="2000" spc="-49" dirty="0">
                <a:solidFill>
                  <a:schemeClr val="accent4"/>
                </a:solidFill>
                <a:latin typeface="+mj-lt"/>
              </a:rPr>
              <a:t>Overlapping windows at fixed intervals</a:t>
            </a:r>
          </a:p>
        </p:txBody>
      </p:sp>
      <p:sp>
        <p:nvSpPr>
          <p:cNvPr id="6" name="TextBox 5">
            <a:extLst>
              <a:ext uri="{FF2B5EF4-FFF2-40B4-BE49-F238E27FC236}">
                <a16:creationId xmlns:a16="http://schemas.microsoft.com/office/drawing/2014/main" id="{7E86D123-B417-2D50-EB32-B22AEAA17EA9}"/>
              </a:ext>
            </a:extLst>
          </p:cNvPr>
          <p:cNvSpPr txBox="1"/>
          <p:nvPr/>
        </p:nvSpPr>
        <p:spPr>
          <a:xfrm>
            <a:off x="1738169" y="1474671"/>
            <a:ext cx="9091642" cy="1815882"/>
          </a:xfrm>
          <a:prstGeom prst="rect">
            <a:avLst/>
          </a:prstGeom>
          <a:solidFill>
            <a:schemeClr val="bg1"/>
          </a:solidFill>
          <a:ln>
            <a:solidFill>
              <a:schemeClr val="bg1">
                <a:lumMod val="65000"/>
              </a:schemeClr>
            </a:solidFill>
          </a:ln>
          <a:effectLst>
            <a:outerShdw blurRad="50800" dist="38100" dir="2700000" algn="tl" rotWithShape="0">
              <a:prstClr val="black">
                <a:alpha val="40000"/>
              </a:prstClr>
            </a:outerShdw>
          </a:effectLst>
        </p:spPr>
        <p:txBody>
          <a:bodyPr wrap="square">
            <a:spAutoFit/>
          </a:bodyPr>
          <a:lstStyle/>
          <a:p>
            <a:r>
              <a:rPr lang="en-US" sz="1400" dirty="0">
                <a:latin typeface="Courier New" panose="02070309020205020404" pitchFamily="49" charset="0"/>
                <a:cs typeface="Courier New" panose="02070309020205020404" pitchFamily="49" charset="0"/>
              </a:rPr>
              <a:t>SELECT DateAdd(second,-60,System.TimeStamp) AS WindowStart,</a:t>
            </a:r>
          </a:p>
          <a:p>
            <a:r>
              <a:rPr lang="en-US" sz="1400" dirty="0">
                <a:latin typeface="Courier New" panose="02070309020205020404" pitchFamily="49" charset="0"/>
                <a:cs typeface="Courier New" panose="02070309020205020404" pitchFamily="49" charset="0"/>
              </a:rPr>
              <a:t>       System.TimeStamp() AS WindowEnd,</a:t>
            </a:r>
          </a:p>
          <a:p>
            <a:r>
              <a:rPr lang="en-US" sz="1400" dirty="0">
                <a:latin typeface="Courier New" panose="02070309020205020404" pitchFamily="49" charset="0"/>
                <a:cs typeface="Courier New" panose="02070309020205020404" pitchFamily="49" charset="0"/>
              </a:rPr>
              <a:t>       MAX(Reading) AS MaxReading</a:t>
            </a:r>
          </a:p>
          <a:p>
            <a:r>
              <a:rPr lang="en-US" sz="1400" dirty="0">
                <a:latin typeface="Courier New" panose="02070309020205020404" pitchFamily="49" charset="0"/>
                <a:cs typeface="Courier New" panose="02070309020205020404" pitchFamily="49" charset="0"/>
              </a:rPr>
              <a:t>INTO</a:t>
            </a:r>
          </a:p>
          <a:p>
            <a:r>
              <a:rPr lang="en-US" sz="1400" dirty="0">
                <a:latin typeface="Courier New" panose="02070309020205020404" pitchFamily="49" charset="0"/>
                <a:cs typeface="Courier New" panose="02070309020205020404" pitchFamily="49" charset="0"/>
              </a:rPr>
              <a:t>    [output]</a:t>
            </a:r>
          </a:p>
          <a:p>
            <a:r>
              <a:rPr lang="en-US" sz="1400" dirty="0">
                <a:latin typeface="Courier New" panose="02070309020205020404" pitchFamily="49" charset="0"/>
                <a:cs typeface="Courier New" panose="02070309020205020404" pitchFamily="49" charset="0"/>
              </a:rPr>
              <a:t>FROM</a:t>
            </a:r>
          </a:p>
          <a:p>
            <a:r>
              <a:rPr lang="en-US" sz="1400" dirty="0">
                <a:latin typeface="Courier New" panose="02070309020205020404" pitchFamily="49" charset="0"/>
                <a:cs typeface="Courier New" panose="02070309020205020404" pitchFamily="49" charset="0"/>
              </a:rPr>
              <a:t>    [input] TIMESTAMP BY EventProcessedUtcTime</a:t>
            </a:r>
          </a:p>
          <a:p>
            <a:r>
              <a:rPr lang="en-US" sz="1400" dirty="0">
                <a:latin typeface="Courier New" panose="02070309020205020404" pitchFamily="49" charset="0"/>
                <a:cs typeface="Courier New" panose="02070309020205020404" pitchFamily="49" charset="0"/>
              </a:rPr>
              <a:t>GROUP BY </a:t>
            </a:r>
            <a:r>
              <a:rPr lang="en-US" sz="1400" b="1" dirty="0">
                <a:latin typeface="Courier New" panose="02070309020205020404" pitchFamily="49" charset="0"/>
                <a:cs typeface="Courier New" panose="02070309020205020404" pitchFamily="49" charset="0"/>
              </a:rPr>
              <a:t>HoppingWindow(second, 60, 30)</a:t>
            </a:r>
          </a:p>
        </p:txBody>
      </p:sp>
      <p:graphicFrame>
        <p:nvGraphicFramePr>
          <p:cNvPr id="22" name="Table 22" descr="The diagram illustrates a stream with a series of events captured in 60 second hopping windows that occur every 30 seconds.">
            <a:extLst>
              <a:ext uri="{FF2B5EF4-FFF2-40B4-BE49-F238E27FC236}">
                <a16:creationId xmlns:a16="http://schemas.microsoft.com/office/drawing/2014/main" id="{515C95D3-E759-E379-6F25-CB030873EC11}"/>
              </a:ext>
            </a:extLst>
          </p:cNvPr>
          <p:cNvGraphicFramePr>
            <a:graphicFrameLocks noGrp="1"/>
          </p:cNvGraphicFramePr>
          <p:nvPr>
            <p:extLst>
              <p:ext uri="{D42A27DB-BD31-4B8C-83A1-F6EECF244321}">
                <p14:modId xmlns:p14="http://schemas.microsoft.com/office/powerpoint/2010/main" val="663493749"/>
              </p:ext>
            </p:extLst>
          </p:nvPr>
        </p:nvGraphicFramePr>
        <p:xfrm>
          <a:off x="1582310" y="3432446"/>
          <a:ext cx="9318929" cy="3141520"/>
        </p:xfrm>
        <a:graphic>
          <a:graphicData uri="http://schemas.openxmlformats.org/drawingml/2006/table">
            <a:tbl>
              <a:tblPr firstRow="1" bandRow="1">
                <a:tableStyleId>{2D5ABB26-0587-4C30-8999-92F81FD0307C}</a:tableStyleId>
              </a:tblPr>
              <a:tblGrid>
                <a:gridCol w="1370993">
                  <a:extLst>
                    <a:ext uri="{9D8B030D-6E8A-4147-A177-3AD203B41FA5}">
                      <a16:colId xmlns:a16="http://schemas.microsoft.com/office/drawing/2014/main" val="1675303320"/>
                    </a:ext>
                  </a:extLst>
                </a:gridCol>
                <a:gridCol w="441552">
                  <a:extLst>
                    <a:ext uri="{9D8B030D-6E8A-4147-A177-3AD203B41FA5}">
                      <a16:colId xmlns:a16="http://schemas.microsoft.com/office/drawing/2014/main" val="4093992495"/>
                    </a:ext>
                  </a:extLst>
                </a:gridCol>
                <a:gridCol w="441552">
                  <a:extLst>
                    <a:ext uri="{9D8B030D-6E8A-4147-A177-3AD203B41FA5}">
                      <a16:colId xmlns:a16="http://schemas.microsoft.com/office/drawing/2014/main" val="236921031"/>
                    </a:ext>
                  </a:extLst>
                </a:gridCol>
                <a:gridCol w="441552">
                  <a:extLst>
                    <a:ext uri="{9D8B030D-6E8A-4147-A177-3AD203B41FA5}">
                      <a16:colId xmlns:a16="http://schemas.microsoft.com/office/drawing/2014/main" val="2040157580"/>
                    </a:ext>
                  </a:extLst>
                </a:gridCol>
                <a:gridCol w="441552">
                  <a:extLst>
                    <a:ext uri="{9D8B030D-6E8A-4147-A177-3AD203B41FA5}">
                      <a16:colId xmlns:a16="http://schemas.microsoft.com/office/drawing/2014/main" val="214077655"/>
                    </a:ext>
                  </a:extLst>
                </a:gridCol>
                <a:gridCol w="441552">
                  <a:extLst>
                    <a:ext uri="{9D8B030D-6E8A-4147-A177-3AD203B41FA5}">
                      <a16:colId xmlns:a16="http://schemas.microsoft.com/office/drawing/2014/main" val="1828933287"/>
                    </a:ext>
                  </a:extLst>
                </a:gridCol>
                <a:gridCol w="441552">
                  <a:extLst>
                    <a:ext uri="{9D8B030D-6E8A-4147-A177-3AD203B41FA5}">
                      <a16:colId xmlns:a16="http://schemas.microsoft.com/office/drawing/2014/main" val="4265015212"/>
                    </a:ext>
                  </a:extLst>
                </a:gridCol>
                <a:gridCol w="441552">
                  <a:extLst>
                    <a:ext uri="{9D8B030D-6E8A-4147-A177-3AD203B41FA5}">
                      <a16:colId xmlns:a16="http://schemas.microsoft.com/office/drawing/2014/main" val="2348360094"/>
                    </a:ext>
                  </a:extLst>
                </a:gridCol>
                <a:gridCol w="441552">
                  <a:extLst>
                    <a:ext uri="{9D8B030D-6E8A-4147-A177-3AD203B41FA5}">
                      <a16:colId xmlns:a16="http://schemas.microsoft.com/office/drawing/2014/main" val="345360563"/>
                    </a:ext>
                  </a:extLst>
                </a:gridCol>
                <a:gridCol w="441552">
                  <a:extLst>
                    <a:ext uri="{9D8B030D-6E8A-4147-A177-3AD203B41FA5}">
                      <a16:colId xmlns:a16="http://schemas.microsoft.com/office/drawing/2014/main" val="347978085"/>
                    </a:ext>
                  </a:extLst>
                </a:gridCol>
                <a:gridCol w="441552">
                  <a:extLst>
                    <a:ext uri="{9D8B030D-6E8A-4147-A177-3AD203B41FA5}">
                      <a16:colId xmlns:a16="http://schemas.microsoft.com/office/drawing/2014/main" val="2553478931"/>
                    </a:ext>
                  </a:extLst>
                </a:gridCol>
                <a:gridCol w="441552">
                  <a:extLst>
                    <a:ext uri="{9D8B030D-6E8A-4147-A177-3AD203B41FA5}">
                      <a16:colId xmlns:a16="http://schemas.microsoft.com/office/drawing/2014/main" val="1801172885"/>
                    </a:ext>
                  </a:extLst>
                </a:gridCol>
                <a:gridCol w="441552">
                  <a:extLst>
                    <a:ext uri="{9D8B030D-6E8A-4147-A177-3AD203B41FA5}">
                      <a16:colId xmlns:a16="http://schemas.microsoft.com/office/drawing/2014/main" val="1044358995"/>
                    </a:ext>
                  </a:extLst>
                </a:gridCol>
                <a:gridCol w="441552">
                  <a:extLst>
                    <a:ext uri="{9D8B030D-6E8A-4147-A177-3AD203B41FA5}">
                      <a16:colId xmlns:a16="http://schemas.microsoft.com/office/drawing/2014/main" val="3115767786"/>
                    </a:ext>
                  </a:extLst>
                </a:gridCol>
                <a:gridCol w="441552">
                  <a:extLst>
                    <a:ext uri="{9D8B030D-6E8A-4147-A177-3AD203B41FA5}">
                      <a16:colId xmlns:a16="http://schemas.microsoft.com/office/drawing/2014/main" val="3566615832"/>
                    </a:ext>
                  </a:extLst>
                </a:gridCol>
                <a:gridCol w="441552">
                  <a:extLst>
                    <a:ext uri="{9D8B030D-6E8A-4147-A177-3AD203B41FA5}">
                      <a16:colId xmlns:a16="http://schemas.microsoft.com/office/drawing/2014/main" val="2166014559"/>
                    </a:ext>
                  </a:extLst>
                </a:gridCol>
                <a:gridCol w="441552">
                  <a:extLst>
                    <a:ext uri="{9D8B030D-6E8A-4147-A177-3AD203B41FA5}">
                      <a16:colId xmlns:a16="http://schemas.microsoft.com/office/drawing/2014/main" val="3834349797"/>
                    </a:ext>
                  </a:extLst>
                </a:gridCol>
                <a:gridCol w="441552">
                  <a:extLst>
                    <a:ext uri="{9D8B030D-6E8A-4147-A177-3AD203B41FA5}">
                      <a16:colId xmlns:a16="http://schemas.microsoft.com/office/drawing/2014/main" val="1943016065"/>
                    </a:ext>
                  </a:extLst>
                </a:gridCol>
                <a:gridCol w="441552">
                  <a:extLst>
                    <a:ext uri="{9D8B030D-6E8A-4147-A177-3AD203B41FA5}">
                      <a16:colId xmlns:a16="http://schemas.microsoft.com/office/drawing/2014/main" val="1220309576"/>
                    </a:ext>
                  </a:extLst>
                </a:gridCol>
              </a:tblGrid>
              <a:tr h="370840">
                <a:tc rowSpan="2">
                  <a:txBody>
                    <a:bodyPr/>
                    <a:lstStyle/>
                    <a:p>
                      <a:r>
                        <a:rPr lang="en-US" b="0" dirty="0">
                          <a:solidFill>
                            <a:schemeClr val="tx1"/>
                          </a:solidFill>
                        </a:rPr>
                        <a:t>Time:</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6">
                  <a:txBody>
                    <a:bodyPr/>
                    <a:lstStyle/>
                    <a:p>
                      <a:r>
                        <a:rPr lang="en-US" sz="1200" b="0" dirty="0">
                          <a:solidFill>
                            <a:schemeClr val="tx1"/>
                          </a:solidFill>
                        </a:rPr>
                        <a:t>3</a:t>
                      </a:r>
                      <a:r>
                        <a:rPr lang="en-US" sz="1200" b="0" baseline="30000" dirty="0">
                          <a:solidFill>
                            <a:schemeClr val="tx1"/>
                          </a:solidFill>
                        </a:rPr>
                        <a:t>rd</a:t>
                      </a:r>
                      <a:r>
                        <a:rPr lang="en-US" sz="1200" b="0" dirty="0">
                          <a:solidFill>
                            <a:schemeClr val="tx1"/>
                          </a:solidFill>
                        </a:rPr>
                        <a:t> Minute</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400" b="0" dirty="0">
                        <a:solidFill>
                          <a:schemeClr val="bg1">
                            <a:lumMod val="5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400" b="0" dirty="0">
                        <a:solidFill>
                          <a:schemeClr val="bg1">
                            <a:lumMod val="5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400" b="0" dirty="0">
                        <a:solidFill>
                          <a:schemeClr val="bg1">
                            <a:lumMod val="5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400" b="0" dirty="0">
                        <a:solidFill>
                          <a:schemeClr val="bg1">
                            <a:lumMod val="5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400" b="0" dirty="0">
                        <a:solidFill>
                          <a:schemeClr val="bg1">
                            <a:lumMod val="5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6">
                  <a:txBody>
                    <a:bodyPr/>
                    <a:lstStyle/>
                    <a:p>
                      <a:r>
                        <a:rPr lang="en-US" sz="1200" b="0" dirty="0">
                          <a:solidFill>
                            <a:schemeClr val="tx1"/>
                          </a:solidFill>
                        </a:rPr>
                        <a:t>2</a:t>
                      </a:r>
                      <a:r>
                        <a:rPr lang="en-US" sz="1200" b="0" baseline="30000" dirty="0">
                          <a:solidFill>
                            <a:schemeClr val="tx1"/>
                          </a:solidFill>
                        </a:rPr>
                        <a:t>nd</a:t>
                      </a:r>
                      <a:r>
                        <a:rPr lang="en-US" sz="1200" b="0" dirty="0">
                          <a:solidFill>
                            <a:schemeClr val="tx1"/>
                          </a:solidFill>
                        </a:rPr>
                        <a:t> Minute</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400" b="0" dirty="0">
                        <a:solidFill>
                          <a:schemeClr val="bg1">
                            <a:lumMod val="5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400" b="0" dirty="0">
                        <a:solidFill>
                          <a:schemeClr val="bg1">
                            <a:lumMod val="5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400" b="0" dirty="0">
                        <a:solidFill>
                          <a:schemeClr val="bg1">
                            <a:lumMod val="5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400" b="0" dirty="0">
                        <a:solidFill>
                          <a:schemeClr val="bg1">
                            <a:lumMod val="5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400" b="0" dirty="0">
                        <a:solidFill>
                          <a:schemeClr val="bg1">
                            <a:lumMod val="5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6">
                  <a:txBody>
                    <a:bodyPr/>
                    <a:lstStyle/>
                    <a:p>
                      <a:r>
                        <a:rPr lang="en-US" sz="1200" b="0" dirty="0">
                          <a:solidFill>
                            <a:schemeClr val="tx1"/>
                          </a:solidFill>
                        </a:rPr>
                        <a:t>1</a:t>
                      </a:r>
                      <a:r>
                        <a:rPr lang="en-US" sz="1200" b="0" baseline="30000" dirty="0">
                          <a:solidFill>
                            <a:schemeClr val="tx1"/>
                          </a:solidFill>
                        </a:rPr>
                        <a:t>st</a:t>
                      </a:r>
                      <a:r>
                        <a:rPr lang="en-US" sz="1200" b="0" dirty="0">
                          <a:solidFill>
                            <a:schemeClr val="tx1"/>
                          </a:solidFill>
                        </a:rPr>
                        <a:t> Minute</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400" b="0" dirty="0">
                        <a:solidFill>
                          <a:schemeClr val="bg1">
                            <a:lumMod val="5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400" b="0" dirty="0">
                        <a:solidFill>
                          <a:schemeClr val="bg1">
                            <a:lumMod val="5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400" b="0" dirty="0">
                        <a:solidFill>
                          <a:schemeClr val="bg1">
                            <a:lumMod val="5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400" b="0" dirty="0">
                        <a:solidFill>
                          <a:schemeClr val="bg1">
                            <a:lumMod val="5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400" b="0" dirty="0">
                        <a:solidFill>
                          <a:schemeClr val="bg1">
                            <a:lumMod val="5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15854218"/>
                  </a:ext>
                </a:extLst>
              </a:tr>
              <a:tr h="370840">
                <a:tc vMerge="1">
                  <a:txBody>
                    <a:bodyPr/>
                    <a:lstStyle/>
                    <a:p>
                      <a:r>
                        <a:rPr lang="en-US" b="0" dirty="0">
                          <a:solidFill>
                            <a:schemeClr val="bg1">
                              <a:lumMod val="50000"/>
                            </a:schemeClr>
                          </a:solidFill>
                        </a:rPr>
                        <a:t>Time:</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b="0" dirty="0">
                          <a:solidFill>
                            <a:schemeClr val="tx1"/>
                          </a:solidFill>
                        </a:rPr>
                        <a:t>60</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b="0" dirty="0">
                          <a:solidFill>
                            <a:schemeClr val="tx1"/>
                          </a:solidFill>
                        </a:rPr>
                        <a:t>50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b="0" dirty="0">
                          <a:solidFill>
                            <a:schemeClr val="tx1"/>
                          </a:solidFill>
                        </a:rPr>
                        <a:t>40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b="0" dirty="0">
                          <a:solidFill>
                            <a:schemeClr val="tx1"/>
                          </a:solidFill>
                        </a:rPr>
                        <a:t>30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b="0" dirty="0">
                          <a:solidFill>
                            <a:schemeClr val="tx1"/>
                          </a:solidFill>
                        </a:rPr>
                        <a:t>20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b="0" dirty="0">
                          <a:solidFill>
                            <a:schemeClr val="tx1"/>
                          </a:solidFill>
                        </a:rPr>
                        <a:t>10</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b="0" dirty="0">
                          <a:solidFill>
                            <a:schemeClr val="tx1"/>
                          </a:solidFill>
                        </a:rPr>
                        <a:t>60</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b="0" dirty="0">
                          <a:solidFill>
                            <a:schemeClr val="tx1"/>
                          </a:solidFill>
                        </a:rPr>
                        <a:t>50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b="0" dirty="0">
                          <a:solidFill>
                            <a:schemeClr val="tx1"/>
                          </a:solidFill>
                        </a:rPr>
                        <a:t>40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b="0" dirty="0">
                          <a:solidFill>
                            <a:schemeClr val="tx1"/>
                          </a:solidFill>
                        </a:rPr>
                        <a:t>30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b="0" dirty="0">
                          <a:solidFill>
                            <a:schemeClr val="tx1"/>
                          </a:solidFill>
                        </a:rPr>
                        <a:t>20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b="0" dirty="0">
                          <a:solidFill>
                            <a:schemeClr val="tx1"/>
                          </a:solidFill>
                        </a:rPr>
                        <a:t>10</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b="0" dirty="0">
                          <a:solidFill>
                            <a:schemeClr val="tx1"/>
                          </a:solidFill>
                        </a:rPr>
                        <a:t>60</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b="0" dirty="0">
                          <a:solidFill>
                            <a:schemeClr val="tx1"/>
                          </a:solidFill>
                        </a:rPr>
                        <a:t>50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b="0" dirty="0">
                          <a:solidFill>
                            <a:schemeClr val="tx1"/>
                          </a:solidFill>
                        </a:rPr>
                        <a:t>40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b="0" dirty="0">
                          <a:solidFill>
                            <a:schemeClr val="tx1"/>
                          </a:solidFill>
                        </a:rPr>
                        <a:t>30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b="0" dirty="0">
                          <a:solidFill>
                            <a:schemeClr val="tx1"/>
                          </a:solidFill>
                        </a:rPr>
                        <a:t>20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b="0" dirty="0">
                          <a:solidFill>
                            <a:schemeClr val="tx1"/>
                          </a:solidFill>
                        </a:rPr>
                        <a:t>10</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608711902"/>
                  </a:ext>
                </a:extLst>
              </a:tr>
              <a:tr h="545640">
                <a:tc>
                  <a:txBody>
                    <a:bodyPr/>
                    <a:lstStyle/>
                    <a:p>
                      <a:r>
                        <a:rPr lang="en-US" dirty="0">
                          <a:solidFill>
                            <a:schemeClr val="tx1"/>
                          </a:solidFill>
                        </a:rPr>
                        <a:t>Events:</a:t>
                      </a:r>
                    </a:p>
                  </a:txBody>
                  <a:tcPr anchor="ctr">
                    <a:lnT w="12700" cap="flat" cmpd="sng" algn="ctr">
                      <a:noFill/>
                      <a:prstDash val="solid"/>
                      <a:round/>
                      <a:headEnd type="none" w="med" len="med"/>
                      <a:tailEnd type="none" w="med" len="med"/>
                    </a:lnT>
                    <a:solidFill>
                      <a:schemeClr val="accent6"/>
                    </a:solidFill>
                  </a:tcPr>
                </a:tc>
                <a:tc>
                  <a:txBody>
                    <a:bodyPr/>
                    <a:lstStyle/>
                    <a:p>
                      <a:endParaRPr lang="en-US" dirty="0"/>
                    </a:p>
                  </a:txBody>
                  <a:tcPr>
                    <a:lnT w="12700" cap="flat" cmpd="sng" algn="ctr">
                      <a:solidFill>
                        <a:schemeClr val="tx1"/>
                      </a:solidFill>
                      <a:prstDash val="solid"/>
                      <a:round/>
                      <a:headEnd type="none" w="med" len="med"/>
                      <a:tailEnd type="none" w="med" len="med"/>
                    </a:lnT>
                    <a:solidFill>
                      <a:schemeClr val="accent6"/>
                    </a:solidFill>
                  </a:tcPr>
                </a:tc>
                <a:tc>
                  <a:txBody>
                    <a:bodyPr/>
                    <a:lstStyle/>
                    <a:p>
                      <a:endParaRPr lang="en-US" dirty="0"/>
                    </a:p>
                  </a:txBody>
                  <a:tcPr>
                    <a:lnT w="12700" cap="flat" cmpd="sng" algn="ctr">
                      <a:solidFill>
                        <a:schemeClr val="tx1"/>
                      </a:solidFill>
                      <a:prstDash val="solid"/>
                      <a:round/>
                      <a:headEnd type="none" w="med" len="med"/>
                      <a:tailEnd type="none" w="med" len="med"/>
                    </a:lnT>
                    <a:solidFill>
                      <a:schemeClr val="accent6"/>
                    </a:solidFill>
                  </a:tcPr>
                </a:tc>
                <a:tc>
                  <a:txBody>
                    <a:bodyPr/>
                    <a:lstStyle/>
                    <a:p>
                      <a:endParaRPr lang="en-US" dirty="0"/>
                    </a:p>
                  </a:txBody>
                  <a:tcPr>
                    <a:lnT w="12700" cap="flat" cmpd="sng" algn="ctr">
                      <a:solidFill>
                        <a:schemeClr val="tx1"/>
                      </a:solidFill>
                      <a:prstDash val="solid"/>
                      <a:round/>
                      <a:headEnd type="none" w="med" len="med"/>
                      <a:tailEnd type="none" w="med" len="med"/>
                    </a:lnT>
                    <a:solidFill>
                      <a:schemeClr val="accent6"/>
                    </a:solidFill>
                  </a:tcPr>
                </a:tc>
                <a:tc>
                  <a:txBody>
                    <a:bodyPr/>
                    <a:lstStyle/>
                    <a:p>
                      <a:endParaRPr lang="en-US" dirty="0"/>
                    </a:p>
                  </a:txBody>
                  <a:tcPr>
                    <a:lnT w="12700" cap="flat" cmpd="sng" algn="ctr">
                      <a:solidFill>
                        <a:schemeClr val="tx1"/>
                      </a:solidFill>
                      <a:prstDash val="solid"/>
                      <a:round/>
                      <a:headEnd type="none" w="med" len="med"/>
                      <a:tailEnd type="none" w="med" len="med"/>
                    </a:lnT>
                    <a:solidFill>
                      <a:schemeClr val="accent6"/>
                    </a:solidFill>
                  </a:tcPr>
                </a:tc>
                <a:tc>
                  <a:txBody>
                    <a:bodyPr/>
                    <a:lstStyle/>
                    <a:p>
                      <a:endParaRPr lang="en-US" dirty="0"/>
                    </a:p>
                  </a:txBody>
                  <a:tcPr>
                    <a:lnT w="12700" cap="flat" cmpd="sng" algn="ctr">
                      <a:solidFill>
                        <a:schemeClr val="tx1"/>
                      </a:solidFill>
                      <a:prstDash val="solid"/>
                      <a:round/>
                      <a:headEnd type="none" w="med" len="med"/>
                      <a:tailEnd type="none" w="med" len="med"/>
                    </a:lnT>
                    <a:solidFill>
                      <a:schemeClr val="accent6"/>
                    </a:solidFill>
                  </a:tcPr>
                </a:tc>
                <a:tc>
                  <a:txBody>
                    <a:bodyPr/>
                    <a:lstStyle/>
                    <a:p>
                      <a:endParaRPr lang="en-US" dirty="0"/>
                    </a:p>
                  </a:txBody>
                  <a:tcPr>
                    <a:lnT w="12700" cap="flat" cmpd="sng" algn="ctr">
                      <a:solidFill>
                        <a:schemeClr val="tx1"/>
                      </a:solidFill>
                      <a:prstDash val="solid"/>
                      <a:round/>
                      <a:headEnd type="none" w="med" len="med"/>
                      <a:tailEnd type="none" w="med" len="med"/>
                    </a:lnT>
                    <a:solidFill>
                      <a:schemeClr val="accent6"/>
                    </a:solidFill>
                  </a:tcPr>
                </a:tc>
                <a:tc>
                  <a:txBody>
                    <a:bodyPr/>
                    <a:lstStyle/>
                    <a:p>
                      <a:endParaRPr lang="en-US" dirty="0"/>
                    </a:p>
                  </a:txBody>
                  <a:tcPr>
                    <a:lnT w="12700" cap="flat" cmpd="sng" algn="ctr">
                      <a:solidFill>
                        <a:schemeClr val="tx1"/>
                      </a:solidFill>
                      <a:prstDash val="solid"/>
                      <a:round/>
                      <a:headEnd type="none" w="med" len="med"/>
                      <a:tailEnd type="none" w="med" len="med"/>
                    </a:lnT>
                    <a:solidFill>
                      <a:schemeClr val="accent6"/>
                    </a:solidFill>
                  </a:tcPr>
                </a:tc>
                <a:tc>
                  <a:txBody>
                    <a:bodyPr/>
                    <a:lstStyle/>
                    <a:p>
                      <a:endParaRPr lang="en-US" dirty="0"/>
                    </a:p>
                  </a:txBody>
                  <a:tcPr>
                    <a:lnT w="12700" cap="flat" cmpd="sng" algn="ctr">
                      <a:solidFill>
                        <a:schemeClr val="tx1"/>
                      </a:solidFill>
                      <a:prstDash val="solid"/>
                      <a:round/>
                      <a:headEnd type="none" w="med" len="med"/>
                      <a:tailEnd type="none" w="med" len="med"/>
                    </a:lnT>
                    <a:solidFill>
                      <a:schemeClr val="accent6"/>
                    </a:solidFill>
                  </a:tcPr>
                </a:tc>
                <a:tc>
                  <a:txBody>
                    <a:bodyPr/>
                    <a:lstStyle/>
                    <a:p>
                      <a:endParaRPr lang="en-US" dirty="0"/>
                    </a:p>
                  </a:txBody>
                  <a:tcPr>
                    <a:lnT w="12700" cap="flat" cmpd="sng" algn="ctr">
                      <a:solidFill>
                        <a:schemeClr val="tx1"/>
                      </a:solidFill>
                      <a:prstDash val="solid"/>
                      <a:round/>
                      <a:headEnd type="none" w="med" len="med"/>
                      <a:tailEnd type="none" w="med" len="med"/>
                    </a:lnT>
                    <a:solidFill>
                      <a:schemeClr val="accent6"/>
                    </a:solidFill>
                  </a:tcPr>
                </a:tc>
                <a:tc>
                  <a:txBody>
                    <a:bodyPr/>
                    <a:lstStyle/>
                    <a:p>
                      <a:endParaRPr lang="en-US" dirty="0"/>
                    </a:p>
                  </a:txBody>
                  <a:tcPr>
                    <a:lnT w="12700" cap="flat" cmpd="sng" algn="ctr">
                      <a:solidFill>
                        <a:schemeClr val="tx1"/>
                      </a:solidFill>
                      <a:prstDash val="solid"/>
                      <a:round/>
                      <a:headEnd type="none" w="med" len="med"/>
                      <a:tailEnd type="none" w="med" len="med"/>
                    </a:lnT>
                    <a:solidFill>
                      <a:schemeClr val="accent6"/>
                    </a:solidFill>
                  </a:tcPr>
                </a:tc>
                <a:tc>
                  <a:txBody>
                    <a:bodyPr/>
                    <a:lstStyle/>
                    <a:p>
                      <a:endParaRPr lang="en-US" dirty="0"/>
                    </a:p>
                  </a:txBody>
                  <a:tcPr>
                    <a:lnT w="12700" cap="flat" cmpd="sng" algn="ctr">
                      <a:solidFill>
                        <a:schemeClr val="tx1"/>
                      </a:solidFill>
                      <a:prstDash val="solid"/>
                      <a:round/>
                      <a:headEnd type="none" w="med" len="med"/>
                      <a:tailEnd type="none" w="med" len="med"/>
                    </a:lnT>
                    <a:solidFill>
                      <a:schemeClr val="accent6"/>
                    </a:solidFill>
                  </a:tcPr>
                </a:tc>
                <a:tc>
                  <a:txBody>
                    <a:bodyPr/>
                    <a:lstStyle/>
                    <a:p>
                      <a:endParaRPr lang="en-US" dirty="0"/>
                    </a:p>
                  </a:txBody>
                  <a:tcPr>
                    <a:lnT w="12700" cap="flat" cmpd="sng" algn="ctr">
                      <a:solidFill>
                        <a:schemeClr val="tx1"/>
                      </a:solidFill>
                      <a:prstDash val="solid"/>
                      <a:round/>
                      <a:headEnd type="none" w="med" len="med"/>
                      <a:tailEnd type="none" w="med" len="med"/>
                    </a:lnT>
                    <a:solidFill>
                      <a:schemeClr val="accent6"/>
                    </a:solidFill>
                  </a:tcPr>
                </a:tc>
                <a:tc>
                  <a:txBody>
                    <a:bodyPr/>
                    <a:lstStyle/>
                    <a:p>
                      <a:endParaRPr lang="en-US"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endParaRPr lang="en-US"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endParaRPr lang="en-US"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endParaRPr lang="en-US"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endParaRPr lang="en-US"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endParaRPr lang="en-US"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extLst>
                  <a:ext uri="{0D108BD9-81ED-4DB2-BD59-A6C34878D82A}">
                    <a16:rowId xmlns:a16="http://schemas.microsoft.com/office/drawing/2014/main" val="4029089339"/>
                  </a:ext>
                </a:extLst>
              </a:tr>
              <a:tr h="370840">
                <a:tc rowSpan="5">
                  <a:txBody>
                    <a:bodyPr/>
                    <a:lstStyle/>
                    <a:p>
                      <a:r>
                        <a:rPr lang="en-US" dirty="0">
                          <a:solidFill>
                            <a:schemeClr val="tx1"/>
                          </a:solidFill>
                        </a:rPr>
                        <a:t>Windows:</a:t>
                      </a:r>
                    </a:p>
                  </a:txBody>
                  <a:tcPr anchor="ctr"/>
                </a:tc>
                <a:tc>
                  <a:txBody>
                    <a:bodyPr/>
                    <a:lstStyle/>
                    <a:p>
                      <a:pPr algn="ctr"/>
                      <a:endParaRPr lang="en-US" sz="1400" dirty="0">
                        <a:solidFill>
                          <a:schemeClr val="bg1">
                            <a:lumMod val="50000"/>
                          </a:schemeClr>
                        </a:solidFill>
                      </a:endParaRPr>
                    </a:p>
                  </a:txBody>
                  <a:tcPr anchor="ctr">
                    <a:noFill/>
                  </a:tcPr>
                </a:tc>
                <a:tc>
                  <a:txBody>
                    <a:bodyPr/>
                    <a:lstStyle/>
                    <a:p>
                      <a:pPr algn="ctr"/>
                      <a:endParaRPr lang="en-US" sz="1400" dirty="0">
                        <a:solidFill>
                          <a:schemeClr val="bg1">
                            <a:lumMod val="50000"/>
                          </a:schemeClr>
                        </a:solidFill>
                      </a:endParaRPr>
                    </a:p>
                  </a:txBody>
                  <a:tcPr anchor="ctr">
                    <a:noFill/>
                  </a:tcPr>
                </a:tc>
                <a:tc>
                  <a:txBody>
                    <a:bodyPr/>
                    <a:lstStyle/>
                    <a:p>
                      <a:pPr algn="ctr"/>
                      <a:endParaRPr lang="en-US" sz="1400" dirty="0">
                        <a:solidFill>
                          <a:schemeClr val="bg1">
                            <a:lumMod val="50000"/>
                          </a:schemeClr>
                        </a:solidFill>
                      </a:endParaRPr>
                    </a:p>
                  </a:txBody>
                  <a:tcPr anchor="ctr">
                    <a:noFill/>
                  </a:tcPr>
                </a:tc>
                <a:tc>
                  <a:txBody>
                    <a:bodyPr/>
                    <a:lstStyle/>
                    <a:p>
                      <a:pPr algn="ctr"/>
                      <a:endParaRPr lang="en-US" sz="1400" dirty="0">
                        <a:solidFill>
                          <a:schemeClr val="bg1">
                            <a:lumMod val="50000"/>
                          </a:schemeClr>
                        </a:solidFill>
                      </a:endParaRPr>
                    </a:p>
                  </a:txBody>
                  <a:tcPr anchor="ctr">
                    <a:noFill/>
                  </a:tcPr>
                </a:tc>
                <a:tc>
                  <a:txBody>
                    <a:bodyPr/>
                    <a:lstStyle/>
                    <a:p>
                      <a:pPr algn="ctr"/>
                      <a:endParaRPr lang="en-US" sz="1400" dirty="0">
                        <a:solidFill>
                          <a:schemeClr val="tx1"/>
                        </a:solidFill>
                      </a:endParaRPr>
                    </a:p>
                  </a:txBody>
                  <a:tcPr anchor="ctr">
                    <a:noFill/>
                  </a:tcPr>
                </a:tc>
                <a:tc>
                  <a:txBody>
                    <a:bodyPr/>
                    <a:lstStyle/>
                    <a:p>
                      <a:pPr algn="ctr"/>
                      <a:endParaRPr lang="en-US" sz="1400" dirty="0">
                        <a:solidFill>
                          <a:schemeClr val="tx1"/>
                        </a:solidFill>
                      </a:endParaRPr>
                    </a:p>
                  </a:txBody>
                  <a:tcPr anchor="ctr">
                    <a:noFill/>
                  </a:tcPr>
                </a:tc>
                <a:tc>
                  <a:txBody>
                    <a:bodyPr/>
                    <a:lstStyle/>
                    <a:p>
                      <a:pPr algn="ctr"/>
                      <a:endParaRPr lang="en-US" sz="1400" dirty="0">
                        <a:solidFill>
                          <a:schemeClr val="tx1"/>
                        </a:solidFill>
                      </a:endParaRPr>
                    </a:p>
                  </a:txBody>
                  <a:tcPr anchor="ctr">
                    <a:noFill/>
                  </a:tcPr>
                </a:tc>
                <a:tc>
                  <a:txBody>
                    <a:bodyPr/>
                    <a:lstStyle/>
                    <a:p>
                      <a:pPr algn="ctr"/>
                      <a:endParaRPr lang="en-US" sz="1400" dirty="0">
                        <a:solidFill>
                          <a:schemeClr val="tx1"/>
                        </a:solidFill>
                      </a:endParaRPr>
                    </a:p>
                  </a:txBody>
                  <a:tcPr anchor="ctr">
                    <a:noFill/>
                  </a:tcPr>
                </a:tc>
                <a:tc>
                  <a:txBody>
                    <a:bodyPr/>
                    <a:lstStyle/>
                    <a:p>
                      <a:pPr algn="ctr"/>
                      <a:endParaRPr lang="en-US" sz="1400" dirty="0">
                        <a:solidFill>
                          <a:schemeClr val="tx1"/>
                        </a:solidFill>
                      </a:endParaRPr>
                    </a:p>
                  </a:txBody>
                  <a:tcPr anchor="ctr">
                    <a:noFill/>
                  </a:tcPr>
                </a:tc>
                <a:tc>
                  <a:txBody>
                    <a:bodyPr/>
                    <a:lstStyle/>
                    <a:p>
                      <a:pPr algn="ctr"/>
                      <a:endParaRPr lang="en-US" sz="1400" dirty="0">
                        <a:solidFill>
                          <a:schemeClr val="tx1"/>
                        </a:solidFill>
                      </a:endParaRPr>
                    </a:p>
                  </a:txBody>
                  <a:tcPr anchor="ctr">
                    <a:lnB w="12700" cap="flat" cmpd="sng" algn="ctr">
                      <a:solidFill>
                        <a:schemeClr val="tx1"/>
                      </a:solidFill>
                      <a:prstDash val="solid"/>
                      <a:round/>
                      <a:headEnd type="none" w="med" len="med"/>
                      <a:tailEnd type="none" w="med" len="med"/>
                    </a:lnB>
                    <a:noFill/>
                  </a:tcPr>
                </a:tc>
                <a:tc>
                  <a:txBody>
                    <a:bodyPr/>
                    <a:lstStyle/>
                    <a:p>
                      <a:pPr algn="ctr"/>
                      <a:endParaRPr lang="en-US" sz="1400" dirty="0">
                        <a:solidFill>
                          <a:schemeClr val="tx1"/>
                        </a:solidFill>
                      </a:endParaRPr>
                    </a:p>
                  </a:txBody>
                  <a:tcPr anchor="ctr">
                    <a:lnB w="12700" cap="flat" cmpd="sng" algn="ctr">
                      <a:solidFill>
                        <a:schemeClr val="tx1"/>
                      </a:solidFill>
                      <a:prstDash val="solid"/>
                      <a:round/>
                      <a:headEnd type="none" w="med" len="med"/>
                      <a:tailEnd type="none" w="med" len="med"/>
                    </a:lnB>
                    <a:noFill/>
                  </a:tcPr>
                </a:tc>
                <a:tc>
                  <a:txBody>
                    <a:bodyPr/>
                    <a:lstStyle/>
                    <a:p>
                      <a:pPr algn="ctr"/>
                      <a:endParaRPr lang="en-US" sz="1400" dirty="0">
                        <a:solidFill>
                          <a:schemeClr val="tx1"/>
                        </a:solidFill>
                      </a:endParaRPr>
                    </a:p>
                  </a:txBody>
                  <a:tcPr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tc gridSpan="6">
                  <a:txBody>
                    <a:bodyPr/>
                    <a:lstStyle/>
                    <a:p>
                      <a:pPr algn="ctr"/>
                      <a:r>
                        <a:rPr lang="en-US" sz="1400" dirty="0">
                          <a:solidFill>
                            <a:schemeClr val="tx1"/>
                          </a:solidFill>
                        </a:rPr>
                        <a:t>MaxReading: 3.1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hMerge="1">
                  <a:txBody>
                    <a:bodyPr/>
                    <a:lstStyle/>
                    <a:p>
                      <a:endParaRPr lang="en-US" dirty="0"/>
                    </a:p>
                  </a:txBody>
                  <a:tcPr>
                    <a:solidFill>
                      <a:schemeClr val="accent5">
                        <a:lumMod val="40000"/>
                        <a:lumOff val="60000"/>
                      </a:schemeClr>
                    </a:solidFill>
                  </a:tcPr>
                </a:tc>
                <a:tc hMerge="1">
                  <a:txBody>
                    <a:bodyPr/>
                    <a:lstStyle/>
                    <a:p>
                      <a:endParaRPr lang="en-US" dirty="0"/>
                    </a:p>
                  </a:txBody>
                  <a:tcPr>
                    <a:solidFill>
                      <a:schemeClr val="accent5">
                        <a:lumMod val="40000"/>
                        <a:lumOff val="60000"/>
                      </a:schemeClr>
                    </a:solidFill>
                  </a:tcPr>
                </a:tc>
                <a:tc hMerge="1">
                  <a:txBody>
                    <a:bodyPr/>
                    <a:lstStyle/>
                    <a:p>
                      <a:endParaRPr lang="en-US" dirty="0"/>
                    </a:p>
                  </a:txBody>
                  <a:tcPr>
                    <a:solidFill>
                      <a:schemeClr val="accent5">
                        <a:lumMod val="40000"/>
                        <a:lumOff val="60000"/>
                      </a:schemeClr>
                    </a:solidFill>
                  </a:tcPr>
                </a:tc>
                <a:tc hMerge="1">
                  <a:txBody>
                    <a:bodyPr/>
                    <a:lstStyle/>
                    <a:p>
                      <a:endParaRPr lang="en-US" dirty="0"/>
                    </a:p>
                  </a:txBody>
                  <a:tcPr>
                    <a:solidFill>
                      <a:schemeClr val="accent5">
                        <a:lumMod val="40000"/>
                        <a:lumOff val="60000"/>
                      </a:schemeClr>
                    </a:solidFill>
                  </a:tcPr>
                </a:tc>
                <a:tc hMerge="1">
                  <a:txBody>
                    <a:bodyPr/>
                    <a:lstStyle/>
                    <a:p>
                      <a:endParaRPr lang="en-US" dirty="0"/>
                    </a:p>
                  </a:txBody>
                  <a:tcPr>
                    <a:solidFill>
                      <a:schemeClr val="accent5">
                        <a:lumMod val="40000"/>
                        <a:lumOff val="60000"/>
                      </a:schemeClr>
                    </a:solidFill>
                  </a:tcPr>
                </a:tc>
                <a:extLst>
                  <a:ext uri="{0D108BD9-81ED-4DB2-BD59-A6C34878D82A}">
                    <a16:rowId xmlns:a16="http://schemas.microsoft.com/office/drawing/2014/main" val="1491306519"/>
                  </a:ext>
                </a:extLst>
              </a:tr>
              <a:tr h="370840">
                <a:tc vMerge="1">
                  <a:txBody>
                    <a:bodyPr/>
                    <a:lstStyle/>
                    <a:p>
                      <a:endParaRPr lang="en-US"/>
                    </a:p>
                  </a:txBody>
                  <a:tcPr/>
                </a:tc>
                <a:tc>
                  <a:txBody>
                    <a:bodyPr/>
                    <a:lstStyle/>
                    <a:p>
                      <a:pPr algn="ctr"/>
                      <a:endParaRPr lang="en-US" sz="1400" dirty="0">
                        <a:solidFill>
                          <a:schemeClr val="bg1">
                            <a:lumMod val="50000"/>
                          </a:schemeClr>
                        </a:solidFill>
                      </a:endParaRPr>
                    </a:p>
                  </a:txBody>
                  <a:tcPr anchor="ctr">
                    <a:noFill/>
                  </a:tcPr>
                </a:tc>
                <a:tc>
                  <a:txBody>
                    <a:bodyPr/>
                    <a:lstStyle/>
                    <a:p>
                      <a:pPr algn="ctr"/>
                      <a:endParaRPr lang="en-US" sz="1400" dirty="0">
                        <a:solidFill>
                          <a:schemeClr val="bg1">
                            <a:lumMod val="50000"/>
                          </a:schemeClr>
                        </a:solidFill>
                      </a:endParaRPr>
                    </a:p>
                  </a:txBody>
                  <a:tcPr anchor="ctr">
                    <a:noFill/>
                  </a:tcPr>
                </a:tc>
                <a:tc>
                  <a:txBody>
                    <a:bodyPr/>
                    <a:lstStyle/>
                    <a:p>
                      <a:pPr algn="ctr"/>
                      <a:endParaRPr lang="en-US" sz="1400" dirty="0">
                        <a:solidFill>
                          <a:schemeClr val="bg1">
                            <a:lumMod val="50000"/>
                          </a:schemeClr>
                        </a:solidFill>
                      </a:endParaRPr>
                    </a:p>
                  </a:txBody>
                  <a:tcPr anchor="ctr">
                    <a:noFill/>
                  </a:tcPr>
                </a:tc>
                <a:tc>
                  <a:txBody>
                    <a:bodyPr/>
                    <a:lstStyle/>
                    <a:p>
                      <a:pPr algn="ctr"/>
                      <a:endParaRPr lang="en-US" sz="1400" dirty="0">
                        <a:solidFill>
                          <a:schemeClr val="bg1">
                            <a:lumMod val="50000"/>
                          </a:schemeClr>
                        </a:solidFill>
                      </a:endParaRPr>
                    </a:p>
                  </a:txBody>
                  <a:tcPr anchor="ctr">
                    <a:noFill/>
                  </a:tcPr>
                </a:tc>
                <a:tc>
                  <a:txBody>
                    <a:bodyPr/>
                    <a:lstStyle/>
                    <a:p>
                      <a:pPr algn="ctr"/>
                      <a:endParaRPr lang="en-US" sz="1400" dirty="0">
                        <a:solidFill>
                          <a:schemeClr val="tx1"/>
                        </a:solidFill>
                      </a:endParaRPr>
                    </a:p>
                  </a:txBody>
                  <a:tcPr anchor="ctr">
                    <a:noFill/>
                  </a:tcPr>
                </a:tc>
                <a:tc>
                  <a:txBody>
                    <a:bodyPr/>
                    <a:lstStyle/>
                    <a:p>
                      <a:pPr algn="ctr"/>
                      <a:endParaRPr lang="en-US" sz="1400" dirty="0">
                        <a:solidFill>
                          <a:schemeClr val="tx1"/>
                        </a:solidFill>
                      </a:endParaRPr>
                    </a:p>
                  </a:txBody>
                  <a:tcPr anchor="ctr">
                    <a:noFill/>
                  </a:tcPr>
                </a:tc>
                <a:tc>
                  <a:txBody>
                    <a:bodyPr/>
                    <a:lstStyle/>
                    <a:p>
                      <a:pPr algn="ctr"/>
                      <a:endParaRPr lang="en-US" sz="1400" dirty="0">
                        <a:solidFill>
                          <a:schemeClr val="tx1"/>
                        </a:solidFill>
                      </a:endParaRPr>
                    </a:p>
                  </a:txBody>
                  <a:tcPr anchor="ctr">
                    <a:lnB w="12700" cap="flat" cmpd="sng" algn="ctr">
                      <a:solidFill>
                        <a:schemeClr val="tx1"/>
                      </a:solidFill>
                      <a:prstDash val="solid"/>
                      <a:round/>
                      <a:headEnd type="none" w="med" len="med"/>
                      <a:tailEnd type="none" w="med" len="med"/>
                    </a:lnB>
                    <a:noFill/>
                  </a:tcPr>
                </a:tc>
                <a:tc>
                  <a:txBody>
                    <a:bodyPr/>
                    <a:lstStyle/>
                    <a:p>
                      <a:pPr algn="ctr"/>
                      <a:endParaRPr lang="en-US" sz="1400" dirty="0">
                        <a:solidFill>
                          <a:schemeClr val="tx1"/>
                        </a:solidFill>
                      </a:endParaRPr>
                    </a:p>
                  </a:txBody>
                  <a:tcPr anchor="ctr">
                    <a:lnB w="12700" cap="flat" cmpd="sng" algn="ctr">
                      <a:solidFill>
                        <a:schemeClr val="tx1"/>
                      </a:solidFill>
                      <a:prstDash val="solid"/>
                      <a:round/>
                      <a:headEnd type="none" w="med" len="med"/>
                      <a:tailEnd type="none" w="med" len="med"/>
                    </a:lnB>
                    <a:noFill/>
                  </a:tcPr>
                </a:tc>
                <a:tc>
                  <a:txBody>
                    <a:bodyPr/>
                    <a:lstStyle/>
                    <a:p>
                      <a:pPr algn="ctr"/>
                      <a:endParaRPr lang="en-US" sz="1400" dirty="0">
                        <a:solidFill>
                          <a:schemeClr val="tx1"/>
                        </a:solidFill>
                      </a:endParaRPr>
                    </a:p>
                  </a:txBody>
                  <a:tcPr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tc gridSpan="6">
                  <a:txBody>
                    <a:bodyPr/>
                    <a:lstStyle/>
                    <a:p>
                      <a:pPr algn="ctr"/>
                      <a:r>
                        <a:rPr lang="en-US" sz="1400" dirty="0">
                          <a:solidFill>
                            <a:schemeClr val="tx1"/>
                          </a:solidFill>
                        </a:rPr>
                        <a:t>MaxReading: 2.6</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hMerge="1">
                  <a:txBody>
                    <a:bodyPr/>
                    <a:lstStyle/>
                    <a:p>
                      <a:pPr algn="ctr"/>
                      <a:endParaRPr lang="en-US" sz="1400" dirty="0">
                        <a:solidFill>
                          <a:schemeClr val="bg1">
                            <a:lumMod val="50000"/>
                          </a:schemeClr>
                        </a:solidFill>
                      </a:endParaRPr>
                    </a:p>
                  </a:txBody>
                  <a:tcPr anchor="ctr">
                    <a:solidFill>
                      <a:schemeClr val="accent5">
                        <a:lumMod val="40000"/>
                        <a:lumOff val="60000"/>
                      </a:schemeClr>
                    </a:solidFill>
                  </a:tcPr>
                </a:tc>
                <a:tc hMerge="1">
                  <a:txBody>
                    <a:bodyPr/>
                    <a:lstStyle/>
                    <a:p>
                      <a:pPr algn="ctr"/>
                      <a:endParaRPr lang="en-US" sz="1400" dirty="0">
                        <a:solidFill>
                          <a:schemeClr val="bg1">
                            <a:lumMod val="50000"/>
                          </a:schemeClr>
                        </a:solidFill>
                      </a:endParaRPr>
                    </a:p>
                  </a:txBody>
                  <a:tcPr anchor="ctr">
                    <a:solidFill>
                      <a:schemeClr val="accent5">
                        <a:lumMod val="40000"/>
                        <a:lumOff val="60000"/>
                      </a:schemeClr>
                    </a:solidFill>
                  </a:tcPr>
                </a:tc>
                <a:tc hMerge="1">
                  <a:txBody>
                    <a:bodyPr/>
                    <a:lstStyle/>
                    <a:p>
                      <a:pPr algn="ctr"/>
                      <a:endParaRPr lang="en-US" sz="1400" dirty="0">
                        <a:solidFill>
                          <a:schemeClr val="bg1">
                            <a:lumMod val="50000"/>
                          </a:schemeClr>
                        </a:solidFill>
                      </a:endParaRPr>
                    </a:p>
                  </a:txBody>
                  <a:tcPr anchor="ctr">
                    <a:solidFill>
                      <a:schemeClr val="accent5">
                        <a:lumMod val="40000"/>
                        <a:lumOff val="60000"/>
                      </a:schemeClr>
                    </a:solidFill>
                  </a:tcPr>
                </a:tc>
                <a:tc hMerge="1">
                  <a:txBody>
                    <a:bodyPr/>
                    <a:lstStyle/>
                    <a:p>
                      <a:pPr algn="ctr"/>
                      <a:endParaRPr lang="en-US" sz="1400" dirty="0">
                        <a:solidFill>
                          <a:schemeClr val="bg1">
                            <a:lumMod val="50000"/>
                          </a:schemeClr>
                        </a:solidFill>
                      </a:endParaRPr>
                    </a:p>
                  </a:txBody>
                  <a:tcPr anchor="ctr">
                    <a:solidFill>
                      <a:schemeClr val="accent5">
                        <a:lumMod val="40000"/>
                        <a:lumOff val="60000"/>
                      </a:schemeClr>
                    </a:solidFill>
                  </a:tcPr>
                </a:tc>
                <a:tc hMerge="1">
                  <a:txBody>
                    <a:bodyPr/>
                    <a:lstStyle/>
                    <a:p>
                      <a:pPr algn="ctr"/>
                      <a:endParaRPr lang="en-US" sz="1400" dirty="0">
                        <a:solidFill>
                          <a:schemeClr val="bg1">
                            <a:lumMod val="50000"/>
                          </a:schemeClr>
                        </a:solidFill>
                      </a:endParaRPr>
                    </a:p>
                  </a:txBody>
                  <a:tcPr anchor="ctr">
                    <a:solidFill>
                      <a:schemeClr val="accent5">
                        <a:lumMod val="40000"/>
                        <a:lumOff val="60000"/>
                      </a:schemeClr>
                    </a:solidFill>
                  </a:tcPr>
                </a:tc>
                <a:tc>
                  <a:txBody>
                    <a:bodyPr/>
                    <a:lstStyle/>
                    <a:p>
                      <a:pPr algn="ctr"/>
                      <a:endParaRPr lang="en-US" sz="1400" dirty="0">
                        <a:solidFill>
                          <a:schemeClr val="bg1">
                            <a:lumMod val="50000"/>
                          </a:schemeClr>
                        </a:solidFill>
                      </a:endParaRP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noFill/>
                  </a:tcPr>
                </a:tc>
                <a:tc>
                  <a:txBody>
                    <a:bodyPr/>
                    <a:lstStyle/>
                    <a:p>
                      <a:pPr algn="ctr"/>
                      <a:endParaRPr lang="en-US" sz="1400" dirty="0">
                        <a:solidFill>
                          <a:schemeClr val="bg1">
                            <a:lumMod val="50000"/>
                          </a:schemeClr>
                        </a:solidFill>
                      </a:endParaRPr>
                    </a:p>
                  </a:txBody>
                  <a:tcPr anchor="ctr">
                    <a:lnT w="12700" cap="flat" cmpd="sng" algn="ctr">
                      <a:solidFill>
                        <a:schemeClr val="tx1"/>
                      </a:solidFill>
                      <a:prstDash val="solid"/>
                      <a:round/>
                      <a:headEnd type="none" w="med" len="med"/>
                      <a:tailEnd type="none" w="med" len="med"/>
                    </a:lnT>
                    <a:noFill/>
                  </a:tcPr>
                </a:tc>
                <a:tc>
                  <a:txBody>
                    <a:bodyPr/>
                    <a:lstStyle/>
                    <a:p>
                      <a:pPr algn="ctr"/>
                      <a:endParaRPr lang="en-US" sz="1400" dirty="0">
                        <a:solidFill>
                          <a:schemeClr val="bg1">
                            <a:lumMod val="50000"/>
                          </a:schemeClr>
                        </a:solidFill>
                      </a:endParaRPr>
                    </a:p>
                  </a:txBody>
                  <a:tcPr anchor="ctr">
                    <a:lnT w="1270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3702760061"/>
                  </a:ext>
                </a:extLst>
              </a:tr>
              <a:tr h="370840">
                <a:tc vMerge="1">
                  <a:txBody>
                    <a:bodyPr/>
                    <a:lstStyle/>
                    <a:p>
                      <a:endParaRPr lang="en-US" dirty="0"/>
                    </a:p>
                  </a:txBody>
                  <a:tcPr/>
                </a:tc>
                <a:tc>
                  <a:txBody>
                    <a:bodyPr/>
                    <a:lstStyle/>
                    <a:p>
                      <a:pPr algn="ctr"/>
                      <a:endParaRPr lang="en-US" sz="1400" dirty="0">
                        <a:solidFill>
                          <a:schemeClr val="bg1">
                            <a:lumMod val="50000"/>
                          </a:schemeClr>
                        </a:solidFill>
                      </a:endParaRPr>
                    </a:p>
                  </a:txBody>
                  <a:tcPr anchor="ctr">
                    <a:noFill/>
                  </a:tcPr>
                </a:tc>
                <a:tc>
                  <a:txBody>
                    <a:bodyPr/>
                    <a:lstStyle/>
                    <a:p>
                      <a:pPr algn="ctr"/>
                      <a:endParaRPr lang="en-US" sz="1400" dirty="0">
                        <a:solidFill>
                          <a:schemeClr val="bg1">
                            <a:lumMod val="50000"/>
                          </a:schemeClr>
                        </a:solidFill>
                      </a:endParaRPr>
                    </a:p>
                  </a:txBody>
                  <a:tcPr anchor="ctr">
                    <a:noFill/>
                  </a:tcPr>
                </a:tc>
                <a:tc>
                  <a:txBody>
                    <a:bodyPr/>
                    <a:lstStyle/>
                    <a:p>
                      <a:pPr algn="ctr"/>
                      <a:endParaRPr lang="en-US" sz="1400" dirty="0">
                        <a:solidFill>
                          <a:schemeClr val="bg1">
                            <a:lumMod val="50000"/>
                          </a:schemeClr>
                        </a:solidFill>
                      </a:endParaRPr>
                    </a:p>
                  </a:txBody>
                  <a:tcPr anchor="ctr">
                    <a:noFill/>
                  </a:tcPr>
                </a:tc>
                <a:tc>
                  <a:txBody>
                    <a:bodyPr/>
                    <a:lstStyle/>
                    <a:p>
                      <a:pPr algn="ctr"/>
                      <a:endParaRPr lang="en-US" sz="1400" dirty="0">
                        <a:solidFill>
                          <a:schemeClr val="bg1">
                            <a:lumMod val="50000"/>
                          </a:schemeClr>
                        </a:solidFill>
                      </a:endParaRPr>
                    </a:p>
                  </a:txBody>
                  <a:tcPr anchor="ctr">
                    <a:lnB w="12700" cap="flat" cmpd="sng" algn="ctr">
                      <a:solidFill>
                        <a:schemeClr val="tx1"/>
                      </a:solidFill>
                      <a:prstDash val="solid"/>
                      <a:round/>
                      <a:headEnd type="none" w="med" len="med"/>
                      <a:tailEnd type="none" w="med" len="med"/>
                    </a:lnB>
                    <a:noFill/>
                  </a:tcPr>
                </a:tc>
                <a:tc>
                  <a:txBody>
                    <a:bodyPr/>
                    <a:lstStyle/>
                    <a:p>
                      <a:pPr algn="ctr"/>
                      <a:endParaRPr lang="en-US" sz="1400" dirty="0">
                        <a:solidFill>
                          <a:schemeClr val="tx1"/>
                        </a:solidFill>
                      </a:endParaRPr>
                    </a:p>
                  </a:txBody>
                  <a:tcPr anchor="ctr">
                    <a:lnB w="12700" cap="flat" cmpd="sng" algn="ctr">
                      <a:solidFill>
                        <a:schemeClr val="tx1"/>
                      </a:solidFill>
                      <a:prstDash val="solid"/>
                      <a:round/>
                      <a:headEnd type="none" w="med" len="med"/>
                      <a:tailEnd type="none" w="med" len="med"/>
                    </a:lnB>
                    <a:noFill/>
                  </a:tcPr>
                </a:tc>
                <a:tc>
                  <a:txBody>
                    <a:bodyPr/>
                    <a:lstStyle/>
                    <a:p>
                      <a:pPr algn="ctr"/>
                      <a:endParaRPr lang="en-US" sz="1400" dirty="0">
                        <a:solidFill>
                          <a:schemeClr val="tx1"/>
                        </a:solidFill>
                      </a:endParaRPr>
                    </a:p>
                  </a:txBody>
                  <a:tcPr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tc gridSpan="6">
                  <a:txBody>
                    <a:bodyPr/>
                    <a:lstStyle/>
                    <a:p>
                      <a:pPr algn="ctr"/>
                      <a:r>
                        <a:rPr lang="en-US" sz="1400" dirty="0">
                          <a:solidFill>
                            <a:schemeClr val="tx1"/>
                          </a:solidFill>
                        </a:rPr>
                        <a:t>MaxReading: 2.9</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hMerge="1">
                  <a:txBody>
                    <a:bodyPr/>
                    <a:lstStyle/>
                    <a:p>
                      <a:endParaRPr lang="en-US" dirty="0"/>
                    </a:p>
                  </a:txBody>
                  <a:tcPr>
                    <a:solidFill>
                      <a:schemeClr val="accent5">
                        <a:lumMod val="40000"/>
                        <a:lumOff val="60000"/>
                      </a:schemeClr>
                    </a:solidFill>
                  </a:tcPr>
                </a:tc>
                <a:tc hMerge="1">
                  <a:txBody>
                    <a:bodyPr/>
                    <a:lstStyle/>
                    <a:p>
                      <a:endParaRPr lang="en-US" dirty="0"/>
                    </a:p>
                  </a:txBody>
                  <a:tcPr>
                    <a:solidFill>
                      <a:schemeClr val="accent5">
                        <a:lumMod val="40000"/>
                        <a:lumOff val="60000"/>
                      </a:schemeClr>
                    </a:solidFill>
                  </a:tcPr>
                </a:tc>
                <a:tc hMerge="1">
                  <a:txBody>
                    <a:bodyPr/>
                    <a:lstStyle/>
                    <a:p>
                      <a:endParaRPr lang="en-US" dirty="0"/>
                    </a:p>
                  </a:txBody>
                  <a:tcPr>
                    <a:solidFill>
                      <a:schemeClr val="accent5">
                        <a:lumMod val="40000"/>
                        <a:lumOff val="60000"/>
                      </a:schemeClr>
                    </a:solidFill>
                  </a:tcPr>
                </a:tc>
                <a:tc hMerge="1">
                  <a:txBody>
                    <a:bodyPr/>
                    <a:lstStyle/>
                    <a:p>
                      <a:endParaRPr lang="en-US" dirty="0"/>
                    </a:p>
                  </a:txBody>
                  <a:tcPr>
                    <a:solidFill>
                      <a:schemeClr val="accent5">
                        <a:lumMod val="40000"/>
                        <a:lumOff val="60000"/>
                      </a:schemeClr>
                    </a:solidFill>
                  </a:tcPr>
                </a:tc>
                <a:tc hMerge="1">
                  <a:txBody>
                    <a:bodyPr/>
                    <a:lstStyle/>
                    <a:p>
                      <a:endParaRPr lang="en-US" dirty="0"/>
                    </a:p>
                  </a:txBody>
                  <a:tcPr>
                    <a:solidFill>
                      <a:schemeClr val="accent5">
                        <a:lumMod val="40000"/>
                        <a:lumOff val="60000"/>
                      </a:schemeClr>
                    </a:solidFill>
                  </a:tcPr>
                </a:tc>
                <a:tc>
                  <a:txBody>
                    <a:bodyPr/>
                    <a:lstStyle/>
                    <a:p>
                      <a:pPr algn="ctr"/>
                      <a:endParaRPr lang="en-US" sz="1400" dirty="0">
                        <a:solidFill>
                          <a:schemeClr val="tx1"/>
                        </a:solidFill>
                      </a:endParaRP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noFill/>
                  </a:tcPr>
                </a:tc>
                <a:tc>
                  <a:txBody>
                    <a:bodyPr/>
                    <a:lstStyle/>
                    <a:p>
                      <a:pPr algn="ctr"/>
                      <a:endParaRPr lang="en-US" sz="1400" dirty="0">
                        <a:solidFill>
                          <a:schemeClr val="tx1"/>
                        </a:solidFill>
                      </a:endParaRPr>
                    </a:p>
                  </a:txBody>
                  <a:tcPr anchor="ctr">
                    <a:lnT w="12700" cap="flat" cmpd="sng" algn="ctr">
                      <a:solidFill>
                        <a:schemeClr val="tx1"/>
                      </a:solidFill>
                      <a:prstDash val="solid"/>
                      <a:round/>
                      <a:headEnd type="none" w="med" len="med"/>
                      <a:tailEnd type="none" w="med" len="med"/>
                    </a:lnT>
                    <a:noFill/>
                  </a:tcPr>
                </a:tc>
                <a:tc>
                  <a:txBody>
                    <a:bodyPr/>
                    <a:lstStyle/>
                    <a:p>
                      <a:pPr algn="ctr"/>
                      <a:endParaRPr lang="en-US" sz="1400" dirty="0">
                        <a:solidFill>
                          <a:schemeClr val="bg1">
                            <a:lumMod val="50000"/>
                          </a:schemeClr>
                        </a:solidFill>
                      </a:endParaRPr>
                    </a:p>
                  </a:txBody>
                  <a:tcPr anchor="ctr">
                    <a:lnT w="12700" cap="flat" cmpd="sng" algn="ctr">
                      <a:solidFill>
                        <a:schemeClr val="tx1"/>
                      </a:solidFill>
                      <a:prstDash val="solid"/>
                      <a:round/>
                      <a:headEnd type="none" w="med" len="med"/>
                      <a:tailEnd type="none" w="med" len="med"/>
                    </a:lnT>
                    <a:noFill/>
                  </a:tcPr>
                </a:tc>
                <a:tc>
                  <a:txBody>
                    <a:bodyPr/>
                    <a:lstStyle/>
                    <a:p>
                      <a:pPr algn="ctr"/>
                      <a:endParaRPr lang="en-US" sz="1400" dirty="0">
                        <a:solidFill>
                          <a:schemeClr val="bg1">
                            <a:lumMod val="50000"/>
                          </a:schemeClr>
                        </a:solidFill>
                      </a:endParaRPr>
                    </a:p>
                  </a:txBody>
                  <a:tcPr anchor="ctr"/>
                </a:tc>
                <a:tc>
                  <a:txBody>
                    <a:bodyPr/>
                    <a:lstStyle/>
                    <a:p>
                      <a:pPr algn="ctr"/>
                      <a:endParaRPr lang="en-US" sz="1400" dirty="0">
                        <a:solidFill>
                          <a:schemeClr val="bg1">
                            <a:lumMod val="50000"/>
                          </a:schemeClr>
                        </a:solidFill>
                      </a:endParaRPr>
                    </a:p>
                  </a:txBody>
                  <a:tcPr anchor="ctr"/>
                </a:tc>
                <a:tc>
                  <a:txBody>
                    <a:bodyPr/>
                    <a:lstStyle/>
                    <a:p>
                      <a:pPr algn="ctr"/>
                      <a:endParaRPr lang="en-US" sz="1400" dirty="0">
                        <a:solidFill>
                          <a:schemeClr val="bg1">
                            <a:lumMod val="50000"/>
                          </a:schemeClr>
                        </a:solidFill>
                      </a:endParaRPr>
                    </a:p>
                  </a:txBody>
                  <a:tcPr anchor="ctr"/>
                </a:tc>
                <a:extLst>
                  <a:ext uri="{0D108BD9-81ED-4DB2-BD59-A6C34878D82A}">
                    <a16:rowId xmlns:a16="http://schemas.microsoft.com/office/drawing/2014/main" val="1639089264"/>
                  </a:ext>
                </a:extLst>
              </a:tr>
              <a:tr h="370840">
                <a:tc vMerge="1">
                  <a:txBody>
                    <a:bodyPr/>
                    <a:lstStyle/>
                    <a:p>
                      <a:endParaRPr lang="en-US"/>
                    </a:p>
                  </a:txBody>
                  <a:tcPr/>
                </a:tc>
                <a:tc>
                  <a:txBody>
                    <a:bodyPr/>
                    <a:lstStyle/>
                    <a:p>
                      <a:pPr algn="ctr"/>
                      <a:endParaRPr lang="en-US" sz="1400" dirty="0">
                        <a:solidFill>
                          <a:schemeClr val="bg1">
                            <a:lumMod val="50000"/>
                          </a:schemeClr>
                        </a:solidFill>
                      </a:endParaRPr>
                    </a:p>
                  </a:txBody>
                  <a:tcPr anchor="ctr">
                    <a:lnB w="12700" cap="flat" cmpd="sng" algn="ctr">
                      <a:solidFill>
                        <a:schemeClr val="tx1"/>
                      </a:solidFill>
                      <a:prstDash val="solid"/>
                      <a:round/>
                      <a:headEnd type="none" w="med" len="med"/>
                      <a:tailEnd type="none" w="med" len="med"/>
                    </a:lnB>
                    <a:noFill/>
                  </a:tcPr>
                </a:tc>
                <a:tc>
                  <a:txBody>
                    <a:bodyPr/>
                    <a:lstStyle/>
                    <a:p>
                      <a:pPr algn="ctr"/>
                      <a:endParaRPr lang="en-US" sz="1400" dirty="0">
                        <a:solidFill>
                          <a:schemeClr val="bg1">
                            <a:lumMod val="50000"/>
                          </a:schemeClr>
                        </a:solidFill>
                      </a:endParaRPr>
                    </a:p>
                  </a:txBody>
                  <a:tcPr anchor="ctr">
                    <a:lnB w="12700" cap="flat" cmpd="sng" algn="ctr">
                      <a:solidFill>
                        <a:schemeClr val="tx1"/>
                      </a:solidFill>
                      <a:prstDash val="solid"/>
                      <a:round/>
                      <a:headEnd type="none" w="med" len="med"/>
                      <a:tailEnd type="none" w="med" len="med"/>
                    </a:lnB>
                    <a:noFill/>
                  </a:tcPr>
                </a:tc>
                <a:tc>
                  <a:txBody>
                    <a:bodyPr/>
                    <a:lstStyle/>
                    <a:p>
                      <a:pPr algn="ctr"/>
                      <a:endParaRPr lang="en-US" sz="1400" dirty="0">
                        <a:solidFill>
                          <a:schemeClr val="bg1">
                            <a:lumMod val="50000"/>
                          </a:schemeClr>
                        </a:solidFill>
                      </a:endParaRPr>
                    </a:p>
                  </a:txBody>
                  <a:tcPr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tc gridSpan="6">
                  <a:txBody>
                    <a:bodyPr/>
                    <a:lstStyle/>
                    <a:p>
                      <a:pPr marL="0" marR="0" lvl="0" indent="0" algn="ctr" defTabSz="914367" rtl="0" eaLnBrk="1" fontAlgn="auto" latinLnBrk="0" hangingPunct="1">
                        <a:lnSpc>
                          <a:spcPct val="100000"/>
                        </a:lnSpc>
                        <a:spcBef>
                          <a:spcPts val="0"/>
                        </a:spcBef>
                        <a:spcAft>
                          <a:spcPts val="0"/>
                        </a:spcAft>
                        <a:buClrTx/>
                        <a:buSzTx/>
                        <a:buFontTx/>
                        <a:buNone/>
                        <a:tabLst/>
                        <a:defRPr/>
                      </a:pPr>
                      <a:r>
                        <a:rPr lang="en-US" sz="1400" dirty="0">
                          <a:solidFill>
                            <a:schemeClr val="tx1"/>
                          </a:solidFill>
                        </a:rPr>
                        <a:t>MaxReading: 3.2</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hMerge="1">
                  <a:txBody>
                    <a:bodyPr/>
                    <a:lstStyle/>
                    <a:p>
                      <a:pPr algn="ctr"/>
                      <a:endParaRPr lang="en-US" sz="1400" dirty="0">
                        <a:solidFill>
                          <a:schemeClr val="bg1">
                            <a:lumMod val="50000"/>
                          </a:schemeClr>
                        </a:solidFill>
                      </a:endParaRPr>
                    </a:p>
                  </a:txBody>
                  <a:tcPr anchor="ctr">
                    <a:noFill/>
                  </a:tcPr>
                </a:tc>
                <a:tc hMerge="1">
                  <a:txBody>
                    <a:bodyPr/>
                    <a:lstStyle/>
                    <a:p>
                      <a:pPr algn="ctr"/>
                      <a:endParaRPr lang="en-US" sz="1400" dirty="0">
                        <a:solidFill>
                          <a:schemeClr val="bg1">
                            <a:lumMod val="50000"/>
                          </a:schemeClr>
                        </a:solidFill>
                      </a:endParaRPr>
                    </a:p>
                  </a:txBody>
                  <a:tcPr anchor="ctr">
                    <a:noFill/>
                  </a:tcPr>
                </a:tc>
                <a:tc hMerge="1">
                  <a:txBody>
                    <a:bodyPr/>
                    <a:lstStyle/>
                    <a:p>
                      <a:pPr algn="ctr"/>
                      <a:endParaRPr lang="en-US" sz="1400" dirty="0">
                        <a:solidFill>
                          <a:schemeClr val="bg1">
                            <a:lumMod val="50000"/>
                          </a:schemeClr>
                        </a:solidFill>
                      </a:endParaRPr>
                    </a:p>
                  </a:txBody>
                  <a:tcPr anchor="ctr">
                    <a:noFill/>
                  </a:tcPr>
                </a:tc>
                <a:tc hMerge="1">
                  <a:txBody>
                    <a:bodyPr/>
                    <a:lstStyle/>
                    <a:p>
                      <a:pPr algn="ctr"/>
                      <a:endParaRPr lang="en-US" sz="1400" dirty="0">
                        <a:solidFill>
                          <a:schemeClr val="bg1">
                            <a:lumMod val="50000"/>
                          </a:schemeClr>
                        </a:solidFill>
                      </a:endParaRPr>
                    </a:p>
                  </a:txBody>
                  <a:tcPr anchor="ctr">
                    <a:noFill/>
                  </a:tcPr>
                </a:tc>
                <a:tc hMerge="1">
                  <a:txBody>
                    <a:bodyPr/>
                    <a:lstStyle/>
                    <a:p>
                      <a:pPr algn="ctr"/>
                      <a:endParaRPr lang="en-US" sz="1400" dirty="0">
                        <a:solidFill>
                          <a:schemeClr val="bg1">
                            <a:lumMod val="50000"/>
                          </a:schemeClr>
                        </a:solidFill>
                      </a:endParaRPr>
                    </a:p>
                  </a:txBody>
                  <a:tcPr anchor="ctr">
                    <a:noFill/>
                  </a:tcPr>
                </a:tc>
                <a:tc>
                  <a:txBody>
                    <a:bodyPr/>
                    <a:lstStyle/>
                    <a:p>
                      <a:pPr algn="ctr"/>
                      <a:endParaRPr lang="en-US" sz="1400" dirty="0">
                        <a:solidFill>
                          <a:schemeClr val="tx1"/>
                        </a:solidFill>
                      </a:endParaRP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noFill/>
                  </a:tcPr>
                </a:tc>
                <a:tc>
                  <a:txBody>
                    <a:bodyPr/>
                    <a:lstStyle/>
                    <a:p>
                      <a:pPr algn="ctr"/>
                      <a:endParaRPr lang="en-US" sz="1400" dirty="0">
                        <a:solidFill>
                          <a:schemeClr val="tx1"/>
                        </a:solidFill>
                      </a:endParaRPr>
                    </a:p>
                  </a:txBody>
                  <a:tcPr anchor="ctr">
                    <a:lnT w="12700" cap="flat" cmpd="sng" algn="ctr">
                      <a:solidFill>
                        <a:schemeClr val="tx1"/>
                      </a:solidFill>
                      <a:prstDash val="solid"/>
                      <a:round/>
                      <a:headEnd type="none" w="med" len="med"/>
                      <a:tailEnd type="none" w="med" len="med"/>
                    </a:lnT>
                    <a:noFill/>
                  </a:tcPr>
                </a:tc>
                <a:tc>
                  <a:txBody>
                    <a:bodyPr/>
                    <a:lstStyle/>
                    <a:p>
                      <a:pPr algn="ctr"/>
                      <a:endParaRPr lang="en-US" sz="1400" dirty="0">
                        <a:solidFill>
                          <a:schemeClr val="tx1"/>
                        </a:solidFill>
                      </a:endParaRPr>
                    </a:p>
                  </a:txBody>
                  <a:tcPr anchor="ctr">
                    <a:lnT w="12700" cap="flat" cmpd="sng" algn="ctr">
                      <a:solidFill>
                        <a:schemeClr val="tx1"/>
                      </a:solidFill>
                      <a:prstDash val="solid"/>
                      <a:round/>
                      <a:headEnd type="none" w="med" len="med"/>
                      <a:tailEnd type="none" w="med" len="med"/>
                    </a:lnT>
                    <a:noFill/>
                  </a:tcPr>
                </a:tc>
                <a:tc>
                  <a:txBody>
                    <a:bodyPr/>
                    <a:lstStyle/>
                    <a:p>
                      <a:pPr algn="ctr"/>
                      <a:endParaRPr lang="en-US" sz="1400" dirty="0">
                        <a:solidFill>
                          <a:schemeClr val="tx1"/>
                        </a:solidFill>
                      </a:endParaRPr>
                    </a:p>
                  </a:txBody>
                  <a:tcPr anchor="ctr">
                    <a:noFill/>
                  </a:tcPr>
                </a:tc>
                <a:tc>
                  <a:txBody>
                    <a:bodyPr/>
                    <a:lstStyle/>
                    <a:p>
                      <a:pPr algn="ctr"/>
                      <a:endParaRPr lang="en-US" sz="1400" dirty="0">
                        <a:solidFill>
                          <a:schemeClr val="tx1"/>
                        </a:solidFill>
                      </a:endParaRPr>
                    </a:p>
                  </a:txBody>
                  <a:tcPr anchor="ctr">
                    <a:noFill/>
                  </a:tcPr>
                </a:tc>
                <a:tc>
                  <a:txBody>
                    <a:bodyPr/>
                    <a:lstStyle/>
                    <a:p>
                      <a:pPr algn="ctr"/>
                      <a:endParaRPr lang="en-US" sz="1400" dirty="0">
                        <a:solidFill>
                          <a:schemeClr val="bg1">
                            <a:lumMod val="50000"/>
                          </a:schemeClr>
                        </a:solidFill>
                      </a:endParaRPr>
                    </a:p>
                  </a:txBody>
                  <a:tcPr anchor="ctr">
                    <a:noFill/>
                  </a:tcPr>
                </a:tc>
                <a:tc>
                  <a:txBody>
                    <a:bodyPr/>
                    <a:lstStyle/>
                    <a:p>
                      <a:pPr algn="ctr"/>
                      <a:endParaRPr lang="en-US" sz="1400" dirty="0">
                        <a:solidFill>
                          <a:schemeClr val="bg1">
                            <a:lumMod val="50000"/>
                          </a:schemeClr>
                        </a:solidFill>
                      </a:endParaRPr>
                    </a:p>
                  </a:txBody>
                  <a:tcPr anchor="ctr"/>
                </a:tc>
                <a:tc>
                  <a:txBody>
                    <a:bodyPr/>
                    <a:lstStyle/>
                    <a:p>
                      <a:pPr algn="ctr"/>
                      <a:endParaRPr lang="en-US" sz="1400" dirty="0">
                        <a:solidFill>
                          <a:schemeClr val="bg1">
                            <a:lumMod val="50000"/>
                          </a:schemeClr>
                        </a:solidFill>
                      </a:endParaRPr>
                    </a:p>
                  </a:txBody>
                  <a:tcPr anchor="ctr"/>
                </a:tc>
                <a:tc>
                  <a:txBody>
                    <a:bodyPr/>
                    <a:lstStyle/>
                    <a:p>
                      <a:pPr algn="ctr"/>
                      <a:endParaRPr lang="en-US" sz="1400" dirty="0">
                        <a:solidFill>
                          <a:schemeClr val="bg1">
                            <a:lumMod val="50000"/>
                          </a:schemeClr>
                        </a:solidFill>
                      </a:endParaRPr>
                    </a:p>
                  </a:txBody>
                  <a:tcPr anchor="ctr"/>
                </a:tc>
                <a:extLst>
                  <a:ext uri="{0D108BD9-81ED-4DB2-BD59-A6C34878D82A}">
                    <a16:rowId xmlns:a16="http://schemas.microsoft.com/office/drawing/2014/main" val="1587755047"/>
                  </a:ext>
                </a:extLst>
              </a:tr>
              <a:tr h="370840">
                <a:tc vMerge="1">
                  <a:txBody>
                    <a:bodyPr/>
                    <a:lstStyle/>
                    <a:p>
                      <a:endParaRPr lang="en-US" dirty="0"/>
                    </a:p>
                  </a:txBody>
                  <a:tcPr/>
                </a:tc>
                <a:tc gridSpan="6">
                  <a:txBody>
                    <a:bodyPr/>
                    <a:lstStyle/>
                    <a:p>
                      <a:pPr algn="ctr"/>
                      <a:r>
                        <a:rPr lang="en-US" sz="1400" dirty="0">
                          <a:solidFill>
                            <a:schemeClr val="tx1"/>
                          </a:solidFill>
                        </a:rPr>
                        <a:t>MaxReading: 3.4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hMerge="1">
                  <a:txBody>
                    <a:bodyPr/>
                    <a:lstStyle/>
                    <a:p>
                      <a:endParaRPr lang="en-US" dirty="0"/>
                    </a:p>
                  </a:txBody>
                  <a:tcPr>
                    <a:solidFill>
                      <a:schemeClr val="accent5">
                        <a:lumMod val="20000"/>
                        <a:lumOff val="80000"/>
                      </a:schemeClr>
                    </a:solidFill>
                  </a:tcPr>
                </a:tc>
                <a:tc hMerge="1">
                  <a:txBody>
                    <a:bodyPr/>
                    <a:lstStyle/>
                    <a:p>
                      <a:endParaRPr lang="en-US" dirty="0"/>
                    </a:p>
                  </a:txBody>
                  <a:tcPr>
                    <a:solidFill>
                      <a:schemeClr val="accent5">
                        <a:lumMod val="20000"/>
                        <a:lumOff val="80000"/>
                      </a:schemeClr>
                    </a:solidFill>
                  </a:tcPr>
                </a:tc>
                <a:tc hMerge="1">
                  <a:txBody>
                    <a:bodyPr/>
                    <a:lstStyle/>
                    <a:p>
                      <a:endParaRPr lang="en-US" dirty="0"/>
                    </a:p>
                  </a:txBody>
                  <a:tcPr>
                    <a:solidFill>
                      <a:schemeClr val="accent5">
                        <a:lumMod val="20000"/>
                        <a:lumOff val="80000"/>
                      </a:schemeClr>
                    </a:solidFill>
                  </a:tcPr>
                </a:tc>
                <a:tc hMerge="1">
                  <a:txBody>
                    <a:bodyPr/>
                    <a:lstStyle/>
                    <a:p>
                      <a:endParaRPr lang="en-US" dirty="0"/>
                    </a:p>
                  </a:txBody>
                  <a:tcPr>
                    <a:solidFill>
                      <a:schemeClr val="accent5">
                        <a:lumMod val="20000"/>
                        <a:lumOff val="80000"/>
                      </a:schemeClr>
                    </a:solidFill>
                  </a:tcPr>
                </a:tc>
                <a:tc hMerge="1">
                  <a:txBody>
                    <a:bodyPr/>
                    <a:lstStyle/>
                    <a:p>
                      <a:endParaRPr lang="en-US" dirty="0"/>
                    </a:p>
                  </a:txBody>
                  <a:tcPr>
                    <a:solidFill>
                      <a:schemeClr val="accent5">
                        <a:lumMod val="20000"/>
                        <a:lumOff val="80000"/>
                      </a:schemeClr>
                    </a:solidFill>
                  </a:tcPr>
                </a:tc>
                <a:tc>
                  <a:txBody>
                    <a:bodyPr/>
                    <a:lstStyle/>
                    <a:p>
                      <a:pPr algn="ctr"/>
                      <a:endParaRPr lang="en-US" sz="1400" dirty="0">
                        <a:solidFill>
                          <a:schemeClr val="tx1"/>
                        </a:solidFill>
                      </a:endParaRPr>
                    </a:p>
                  </a:txBody>
                  <a:tcPr anchor="ct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noFill/>
                  </a:tcPr>
                </a:tc>
                <a:tc>
                  <a:txBody>
                    <a:bodyPr/>
                    <a:lstStyle/>
                    <a:p>
                      <a:pPr algn="ctr"/>
                      <a:endParaRPr lang="en-US" sz="1400" dirty="0">
                        <a:solidFill>
                          <a:schemeClr val="tx1"/>
                        </a:solidFill>
                      </a:endParaRPr>
                    </a:p>
                  </a:txBody>
                  <a:tcPr anchor="ctr">
                    <a:lnT w="12700" cap="flat" cmpd="sng" algn="ctr">
                      <a:solidFill>
                        <a:schemeClr val="tx1"/>
                      </a:solidFill>
                      <a:prstDash val="solid"/>
                      <a:round/>
                      <a:headEnd type="none" w="med" len="med"/>
                      <a:tailEnd type="none" w="med" len="med"/>
                    </a:lnT>
                    <a:noFill/>
                  </a:tcPr>
                </a:tc>
                <a:tc>
                  <a:txBody>
                    <a:bodyPr/>
                    <a:lstStyle/>
                    <a:p>
                      <a:pPr algn="ctr"/>
                      <a:endParaRPr lang="en-US" sz="1400" dirty="0">
                        <a:solidFill>
                          <a:schemeClr val="tx1"/>
                        </a:solidFill>
                      </a:endParaRPr>
                    </a:p>
                  </a:txBody>
                  <a:tcPr anchor="ctr">
                    <a:lnT w="12700" cap="flat" cmpd="sng" algn="ctr">
                      <a:solidFill>
                        <a:schemeClr val="tx1"/>
                      </a:solidFill>
                      <a:prstDash val="solid"/>
                      <a:round/>
                      <a:headEnd type="none" w="med" len="med"/>
                      <a:tailEnd type="none" w="med" len="med"/>
                    </a:lnT>
                    <a:noFill/>
                  </a:tcPr>
                </a:tc>
                <a:tc>
                  <a:txBody>
                    <a:bodyPr/>
                    <a:lstStyle/>
                    <a:p>
                      <a:pPr algn="ctr"/>
                      <a:endParaRPr lang="en-US" sz="1400" dirty="0">
                        <a:solidFill>
                          <a:schemeClr val="tx1"/>
                        </a:solidFill>
                      </a:endParaRPr>
                    </a:p>
                  </a:txBody>
                  <a:tcPr anchor="ctr">
                    <a:noFill/>
                  </a:tcPr>
                </a:tc>
                <a:tc>
                  <a:txBody>
                    <a:bodyPr/>
                    <a:lstStyle/>
                    <a:p>
                      <a:pPr algn="ctr"/>
                      <a:endParaRPr lang="en-US" sz="1400" dirty="0">
                        <a:solidFill>
                          <a:schemeClr val="tx1"/>
                        </a:solidFill>
                      </a:endParaRPr>
                    </a:p>
                  </a:txBody>
                  <a:tcPr anchor="ctr">
                    <a:noFill/>
                  </a:tcPr>
                </a:tc>
                <a:tc>
                  <a:txBody>
                    <a:bodyPr/>
                    <a:lstStyle/>
                    <a:p>
                      <a:pPr algn="ctr"/>
                      <a:endParaRPr lang="en-US" sz="1400" dirty="0">
                        <a:solidFill>
                          <a:schemeClr val="tx1"/>
                        </a:solidFill>
                      </a:endParaRPr>
                    </a:p>
                  </a:txBody>
                  <a:tcPr anchor="ctr">
                    <a:noFill/>
                  </a:tcPr>
                </a:tc>
                <a:tc>
                  <a:txBody>
                    <a:bodyPr/>
                    <a:lstStyle/>
                    <a:p>
                      <a:pPr algn="ctr"/>
                      <a:endParaRPr lang="en-US" sz="1400" dirty="0">
                        <a:solidFill>
                          <a:schemeClr val="tx1"/>
                        </a:solidFill>
                      </a:endParaRPr>
                    </a:p>
                  </a:txBody>
                  <a:tcPr anchor="ctr">
                    <a:noFill/>
                  </a:tcPr>
                </a:tc>
                <a:tc>
                  <a:txBody>
                    <a:bodyPr/>
                    <a:lstStyle/>
                    <a:p>
                      <a:pPr algn="ctr"/>
                      <a:endParaRPr lang="en-US" sz="1400" dirty="0">
                        <a:solidFill>
                          <a:schemeClr val="tx1"/>
                        </a:solidFill>
                      </a:endParaRPr>
                    </a:p>
                  </a:txBody>
                  <a:tcPr anchor="ctr">
                    <a:noFill/>
                  </a:tcPr>
                </a:tc>
                <a:tc>
                  <a:txBody>
                    <a:bodyPr/>
                    <a:lstStyle/>
                    <a:p>
                      <a:pPr algn="ctr"/>
                      <a:endParaRPr lang="en-US" sz="1400" dirty="0">
                        <a:solidFill>
                          <a:schemeClr val="bg1">
                            <a:lumMod val="50000"/>
                          </a:schemeClr>
                        </a:solidFill>
                      </a:endParaRPr>
                    </a:p>
                  </a:txBody>
                  <a:tcPr anchor="ctr">
                    <a:noFill/>
                  </a:tcPr>
                </a:tc>
                <a:tc>
                  <a:txBody>
                    <a:bodyPr/>
                    <a:lstStyle/>
                    <a:p>
                      <a:pPr algn="ctr"/>
                      <a:endParaRPr lang="en-US" sz="1400" dirty="0">
                        <a:solidFill>
                          <a:schemeClr val="bg1">
                            <a:lumMod val="50000"/>
                          </a:schemeClr>
                        </a:solidFill>
                      </a:endParaRPr>
                    </a:p>
                  </a:txBody>
                  <a:tcPr anchor="ctr"/>
                </a:tc>
                <a:tc>
                  <a:txBody>
                    <a:bodyPr/>
                    <a:lstStyle/>
                    <a:p>
                      <a:pPr algn="ctr"/>
                      <a:endParaRPr lang="en-US" sz="1400" dirty="0">
                        <a:solidFill>
                          <a:schemeClr val="bg1">
                            <a:lumMod val="50000"/>
                          </a:schemeClr>
                        </a:solidFill>
                      </a:endParaRPr>
                    </a:p>
                  </a:txBody>
                  <a:tcPr anchor="ctr"/>
                </a:tc>
                <a:tc>
                  <a:txBody>
                    <a:bodyPr/>
                    <a:lstStyle/>
                    <a:p>
                      <a:pPr algn="ctr"/>
                      <a:endParaRPr lang="en-US" sz="1400" dirty="0">
                        <a:solidFill>
                          <a:schemeClr val="bg1">
                            <a:lumMod val="50000"/>
                          </a:schemeClr>
                        </a:solidFill>
                      </a:endParaRPr>
                    </a:p>
                  </a:txBody>
                  <a:tcPr anchor="ctr"/>
                </a:tc>
                <a:extLst>
                  <a:ext uri="{0D108BD9-81ED-4DB2-BD59-A6C34878D82A}">
                    <a16:rowId xmlns:a16="http://schemas.microsoft.com/office/drawing/2014/main" val="3728661273"/>
                  </a:ext>
                </a:extLst>
              </a:tr>
            </a:tbl>
          </a:graphicData>
        </a:graphic>
      </p:graphicFrame>
      <p:pic>
        <p:nvPicPr>
          <p:cNvPr id="4" name="Graphic 3">
            <a:extLst>
              <a:ext uri="{FF2B5EF4-FFF2-40B4-BE49-F238E27FC236}">
                <a16:creationId xmlns:a16="http://schemas.microsoft.com/office/drawing/2014/main" id="{8024641A-8D91-AC4D-E87A-3691B4D8B0D6}"/>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rot="5400000">
            <a:off x="2441184" y="4223362"/>
            <a:ext cx="436346" cy="436346"/>
          </a:xfrm>
          <a:prstGeom prst="rect">
            <a:avLst/>
          </a:prstGeom>
        </p:spPr>
      </p:pic>
      <p:cxnSp>
        <p:nvCxnSpPr>
          <p:cNvPr id="8" name="Straight Arrow Connector 7">
            <a:extLst>
              <a:ext uri="{FF2B5EF4-FFF2-40B4-BE49-F238E27FC236}">
                <a16:creationId xmlns:a16="http://schemas.microsoft.com/office/drawing/2014/main" id="{7154FA6D-6A35-AC36-E3D3-8D7F1F38A46A}"/>
              </a:ext>
              <a:ext uri="{C183D7F6-B498-43B3-948B-1728B52AA6E4}">
                <adec:decorative xmlns:adec="http://schemas.microsoft.com/office/drawing/2017/decorative" val="1"/>
              </a:ext>
            </a:extLst>
          </p:cNvPr>
          <p:cNvCxnSpPr>
            <a:cxnSpLocks/>
          </p:cNvCxnSpPr>
          <p:nvPr/>
        </p:nvCxnSpPr>
        <p:spPr>
          <a:xfrm>
            <a:off x="2877530" y="4432085"/>
            <a:ext cx="8341194" cy="0"/>
          </a:xfrm>
          <a:prstGeom prst="straightConnector1">
            <a:avLst/>
          </a:prstGeom>
          <a:ln w="28575">
            <a:solidFill>
              <a:srgbClr val="1392B4"/>
            </a:solidFill>
            <a:prstDash val="sysDot"/>
            <a:headEnd type="none"/>
            <a:tailEnd type="triangle"/>
          </a:ln>
        </p:spPr>
        <p:style>
          <a:lnRef idx="1">
            <a:schemeClr val="accent5"/>
          </a:lnRef>
          <a:fillRef idx="0">
            <a:schemeClr val="accent5"/>
          </a:fillRef>
          <a:effectRef idx="0">
            <a:schemeClr val="accent5"/>
          </a:effectRef>
          <a:fontRef idx="minor">
            <a:schemeClr val="tx1"/>
          </a:fontRef>
        </p:style>
      </p:cxnSp>
      <p:sp>
        <p:nvSpPr>
          <p:cNvPr id="9" name="Star: 8 Points 8">
            <a:extLst>
              <a:ext uri="{FF2B5EF4-FFF2-40B4-BE49-F238E27FC236}">
                <a16:creationId xmlns:a16="http://schemas.microsoft.com/office/drawing/2014/main" id="{F20FA0FD-572E-5256-1EA3-3D7CEAF9E65A}"/>
              </a:ext>
              <a:ext uri="{C183D7F6-B498-43B3-948B-1728B52AA6E4}">
                <adec:decorative xmlns:adec="http://schemas.microsoft.com/office/drawing/2017/decorative" val="1"/>
              </a:ext>
            </a:extLst>
          </p:cNvPr>
          <p:cNvSpPr/>
          <p:nvPr/>
        </p:nvSpPr>
        <p:spPr bwMode="auto">
          <a:xfrm>
            <a:off x="2872647" y="4177646"/>
            <a:ext cx="508879" cy="508879"/>
          </a:xfrm>
          <a:prstGeom prst="star8">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1800" dirty="0">
                <a:solidFill>
                  <a:schemeClr val="tx1"/>
                </a:solidFill>
                <a:ea typeface="Segoe UI" pitchFamily="34" charset="0"/>
                <a:cs typeface="Segoe UI" pitchFamily="34" charset="0"/>
              </a:rPr>
              <a:t>3.1</a:t>
            </a:r>
          </a:p>
        </p:txBody>
      </p:sp>
      <p:sp>
        <p:nvSpPr>
          <p:cNvPr id="11" name="Star: 8 Points 10">
            <a:extLst>
              <a:ext uri="{FF2B5EF4-FFF2-40B4-BE49-F238E27FC236}">
                <a16:creationId xmlns:a16="http://schemas.microsoft.com/office/drawing/2014/main" id="{3F8F04AC-416C-2485-AE15-0A7D8ABA42B2}"/>
              </a:ext>
              <a:ext uri="{C183D7F6-B498-43B3-948B-1728B52AA6E4}">
                <adec:decorative xmlns:adec="http://schemas.microsoft.com/office/drawing/2017/decorative" val="1"/>
              </a:ext>
            </a:extLst>
          </p:cNvPr>
          <p:cNvSpPr/>
          <p:nvPr/>
        </p:nvSpPr>
        <p:spPr bwMode="auto">
          <a:xfrm>
            <a:off x="4912802" y="4177646"/>
            <a:ext cx="508879" cy="508879"/>
          </a:xfrm>
          <a:prstGeom prst="star8">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1800" dirty="0">
                <a:solidFill>
                  <a:schemeClr val="tx1"/>
                </a:solidFill>
                <a:ea typeface="Segoe UI" pitchFamily="34" charset="0"/>
                <a:cs typeface="Segoe UI" pitchFamily="34" charset="0"/>
              </a:rPr>
              <a:t>2.8</a:t>
            </a:r>
          </a:p>
        </p:txBody>
      </p:sp>
      <p:sp>
        <p:nvSpPr>
          <p:cNvPr id="12" name="Star: 8 Points 11">
            <a:extLst>
              <a:ext uri="{FF2B5EF4-FFF2-40B4-BE49-F238E27FC236}">
                <a16:creationId xmlns:a16="http://schemas.microsoft.com/office/drawing/2014/main" id="{C5BDF1B8-B954-C6EA-51E7-EDD3DBDDF7F8}"/>
              </a:ext>
              <a:ext uri="{C183D7F6-B498-43B3-948B-1728B52AA6E4}">
                <adec:decorative xmlns:adec="http://schemas.microsoft.com/office/drawing/2017/decorative" val="1"/>
              </a:ext>
            </a:extLst>
          </p:cNvPr>
          <p:cNvSpPr/>
          <p:nvPr/>
        </p:nvSpPr>
        <p:spPr bwMode="auto">
          <a:xfrm>
            <a:off x="3354519" y="4177646"/>
            <a:ext cx="508879" cy="508879"/>
          </a:xfrm>
          <a:prstGeom prst="star8">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1800" dirty="0">
                <a:solidFill>
                  <a:schemeClr val="tx1"/>
                </a:solidFill>
                <a:ea typeface="Segoe UI" pitchFamily="34" charset="0"/>
                <a:cs typeface="Segoe UI" pitchFamily="34" charset="0"/>
              </a:rPr>
              <a:t>3.4</a:t>
            </a:r>
          </a:p>
        </p:txBody>
      </p:sp>
      <p:sp>
        <p:nvSpPr>
          <p:cNvPr id="13" name="Star: 8 Points 12">
            <a:extLst>
              <a:ext uri="{FF2B5EF4-FFF2-40B4-BE49-F238E27FC236}">
                <a16:creationId xmlns:a16="http://schemas.microsoft.com/office/drawing/2014/main" id="{FE19442B-E0A5-6C22-6628-2D325879C523}"/>
              </a:ext>
              <a:ext uri="{C183D7F6-B498-43B3-948B-1728B52AA6E4}">
                <adec:decorative xmlns:adec="http://schemas.microsoft.com/office/drawing/2017/decorative" val="1"/>
              </a:ext>
            </a:extLst>
          </p:cNvPr>
          <p:cNvSpPr/>
          <p:nvPr/>
        </p:nvSpPr>
        <p:spPr bwMode="auto">
          <a:xfrm>
            <a:off x="4220744" y="4177646"/>
            <a:ext cx="508879" cy="508879"/>
          </a:xfrm>
          <a:prstGeom prst="star8">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1800" dirty="0">
                <a:solidFill>
                  <a:schemeClr val="tx1"/>
                </a:solidFill>
                <a:ea typeface="Segoe UI" pitchFamily="34" charset="0"/>
                <a:cs typeface="Segoe UI" pitchFamily="34" charset="0"/>
              </a:rPr>
              <a:t>3.2</a:t>
            </a:r>
          </a:p>
        </p:txBody>
      </p:sp>
      <p:sp>
        <p:nvSpPr>
          <p:cNvPr id="15" name="Star: 8 Points 14">
            <a:extLst>
              <a:ext uri="{FF2B5EF4-FFF2-40B4-BE49-F238E27FC236}">
                <a16:creationId xmlns:a16="http://schemas.microsoft.com/office/drawing/2014/main" id="{BC39F758-860F-3AA7-C878-505B38699805}"/>
              </a:ext>
              <a:ext uri="{C183D7F6-B498-43B3-948B-1728B52AA6E4}">
                <adec:decorative xmlns:adec="http://schemas.microsoft.com/office/drawing/2017/decorative" val="1"/>
              </a:ext>
            </a:extLst>
          </p:cNvPr>
          <p:cNvSpPr/>
          <p:nvPr/>
        </p:nvSpPr>
        <p:spPr bwMode="auto">
          <a:xfrm>
            <a:off x="5783526" y="4177646"/>
            <a:ext cx="508879" cy="508879"/>
          </a:xfrm>
          <a:prstGeom prst="star8">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1800" dirty="0">
                <a:solidFill>
                  <a:schemeClr val="tx1"/>
                </a:solidFill>
                <a:ea typeface="Segoe UI" pitchFamily="34" charset="0"/>
                <a:cs typeface="Segoe UI" pitchFamily="34" charset="0"/>
              </a:rPr>
              <a:t>2.7</a:t>
            </a:r>
          </a:p>
        </p:txBody>
      </p:sp>
      <p:sp>
        <p:nvSpPr>
          <p:cNvPr id="16" name="Star: 8 Points 15">
            <a:extLst>
              <a:ext uri="{FF2B5EF4-FFF2-40B4-BE49-F238E27FC236}">
                <a16:creationId xmlns:a16="http://schemas.microsoft.com/office/drawing/2014/main" id="{3EBC8C34-A161-0665-8339-65047C329F05}"/>
              </a:ext>
              <a:ext uri="{C183D7F6-B498-43B3-948B-1728B52AA6E4}">
                <adec:decorative xmlns:adec="http://schemas.microsoft.com/office/drawing/2017/decorative" val="1"/>
              </a:ext>
            </a:extLst>
          </p:cNvPr>
          <p:cNvSpPr/>
          <p:nvPr/>
        </p:nvSpPr>
        <p:spPr bwMode="auto">
          <a:xfrm>
            <a:off x="6458919" y="4177646"/>
            <a:ext cx="508879" cy="508879"/>
          </a:xfrm>
          <a:prstGeom prst="star8">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1800" dirty="0">
                <a:solidFill>
                  <a:schemeClr val="tx1"/>
                </a:solidFill>
                <a:ea typeface="Segoe UI" pitchFamily="34" charset="0"/>
                <a:cs typeface="Segoe UI" pitchFamily="34" charset="0"/>
              </a:rPr>
              <a:t>2.9</a:t>
            </a:r>
          </a:p>
        </p:txBody>
      </p:sp>
      <p:sp>
        <p:nvSpPr>
          <p:cNvPr id="17" name="Star: 8 Points 16">
            <a:extLst>
              <a:ext uri="{FF2B5EF4-FFF2-40B4-BE49-F238E27FC236}">
                <a16:creationId xmlns:a16="http://schemas.microsoft.com/office/drawing/2014/main" id="{CB2872E9-E73B-6836-8E66-B9C01C682EF5}"/>
              </a:ext>
              <a:ext uri="{C183D7F6-B498-43B3-948B-1728B52AA6E4}">
                <adec:decorative xmlns:adec="http://schemas.microsoft.com/office/drawing/2017/decorative" val="1"/>
              </a:ext>
            </a:extLst>
          </p:cNvPr>
          <p:cNvSpPr/>
          <p:nvPr/>
        </p:nvSpPr>
        <p:spPr bwMode="auto">
          <a:xfrm>
            <a:off x="7515976" y="4177646"/>
            <a:ext cx="508879" cy="508879"/>
          </a:xfrm>
          <a:prstGeom prst="star8">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1800" dirty="0">
                <a:solidFill>
                  <a:schemeClr val="tx1"/>
                </a:solidFill>
                <a:ea typeface="Segoe UI" pitchFamily="34" charset="0"/>
                <a:cs typeface="Segoe UI" pitchFamily="34" charset="0"/>
              </a:rPr>
              <a:t>2.6</a:t>
            </a:r>
          </a:p>
        </p:txBody>
      </p:sp>
      <p:sp>
        <p:nvSpPr>
          <p:cNvPr id="19" name="Star: 8 Points 18">
            <a:extLst>
              <a:ext uri="{FF2B5EF4-FFF2-40B4-BE49-F238E27FC236}">
                <a16:creationId xmlns:a16="http://schemas.microsoft.com/office/drawing/2014/main" id="{9C883F71-F4C8-D977-1188-A80ADBDD0314}"/>
              </a:ext>
              <a:ext uri="{C183D7F6-B498-43B3-948B-1728B52AA6E4}">
                <adec:decorative xmlns:adec="http://schemas.microsoft.com/office/drawing/2017/decorative" val="1"/>
              </a:ext>
            </a:extLst>
          </p:cNvPr>
          <p:cNvSpPr/>
          <p:nvPr/>
        </p:nvSpPr>
        <p:spPr bwMode="auto">
          <a:xfrm>
            <a:off x="9529413" y="4177646"/>
            <a:ext cx="508879" cy="508879"/>
          </a:xfrm>
          <a:prstGeom prst="star8">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1800" dirty="0">
                <a:solidFill>
                  <a:schemeClr val="tx1"/>
                </a:solidFill>
                <a:ea typeface="Segoe UI" pitchFamily="34" charset="0"/>
                <a:cs typeface="Segoe UI" pitchFamily="34" charset="0"/>
              </a:rPr>
              <a:t>3.1</a:t>
            </a:r>
          </a:p>
        </p:txBody>
      </p:sp>
      <p:sp>
        <p:nvSpPr>
          <p:cNvPr id="20" name="Star: 8 Points 19">
            <a:extLst>
              <a:ext uri="{FF2B5EF4-FFF2-40B4-BE49-F238E27FC236}">
                <a16:creationId xmlns:a16="http://schemas.microsoft.com/office/drawing/2014/main" id="{871408EB-875B-D60C-DFBB-1096C515C879}"/>
              </a:ext>
              <a:ext uri="{C183D7F6-B498-43B3-948B-1728B52AA6E4}">
                <adec:decorative xmlns:adec="http://schemas.microsoft.com/office/drawing/2017/decorative" val="1"/>
              </a:ext>
            </a:extLst>
          </p:cNvPr>
          <p:cNvSpPr/>
          <p:nvPr/>
        </p:nvSpPr>
        <p:spPr bwMode="auto">
          <a:xfrm>
            <a:off x="10284319" y="4177646"/>
            <a:ext cx="508879" cy="508879"/>
          </a:xfrm>
          <a:prstGeom prst="star8">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1800" dirty="0">
                <a:solidFill>
                  <a:schemeClr val="tx1"/>
                </a:solidFill>
                <a:ea typeface="Segoe UI" pitchFamily="34" charset="0"/>
                <a:cs typeface="Segoe UI" pitchFamily="34" charset="0"/>
              </a:rPr>
              <a:t>3.0</a:t>
            </a:r>
          </a:p>
        </p:txBody>
      </p:sp>
    </p:spTree>
    <p:extLst>
      <p:ext uri="{BB962C8B-B14F-4D97-AF65-F5344CB8AC3E}">
        <p14:creationId xmlns:p14="http://schemas.microsoft.com/office/powerpoint/2010/main" val="1847452311"/>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214629-C1FB-03BC-A5FF-B94EFA2F5136}"/>
              </a:ext>
            </a:extLst>
          </p:cNvPr>
          <p:cNvSpPr>
            <a:spLocks noGrp="1"/>
          </p:cNvSpPr>
          <p:nvPr>
            <p:ph type="title"/>
          </p:nvPr>
        </p:nvSpPr>
        <p:spPr/>
        <p:txBody>
          <a:bodyPr/>
          <a:lstStyle/>
          <a:p>
            <a:r>
              <a:rPr lang="en-US" dirty="0"/>
              <a:t>Window functions – Sliding Window</a:t>
            </a:r>
          </a:p>
        </p:txBody>
      </p:sp>
      <p:sp>
        <p:nvSpPr>
          <p:cNvPr id="27" name="TextBox 26">
            <a:extLst>
              <a:ext uri="{FF2B5EF4-FFF2-40B4-BE49-F238E27FC236}">
                <a16:creationId xmlns:a16="http://schemas.microsoft.com/office/drawing/2014/main" id="{62808814-AB32-7793-5DE3-250A7EFFB067}"/>
              </a:ext>
            </a:extLst>
          </p:cNvPr>
          <p:cNvSpPr txBox="1"/>
          <p:nvPr/>
        </p:nvSpPr>
        <p:spPr>
          <a:xfrm>
            <a:off x="316229" y="877705"/>
            <a:ext cx="9467623" cy="572464"/>
          </a:xfrm>
          <a:prstGeom prst="rect">
            <a:avLst/>
          </a:prstGeom>
          <a:noFill/>
        </p:spPr>
        <p:txBody>
          <a:bodyPr wrap="square" lIns="182880" tIns="146304" rIns="182880" bIns="146304" rtlCol="0">
            <a:spAutoFit/>
          </a:bodyPr>
          <a:lstStyle/>
          <a:p>
            <a:pPr>
              <a:lnSpc>
                <a:spcPct val="90000"/>
              </a:lnSpc>
              <a:spcAft>
                <a:spcPts val="600"/>
              </a:spcAft>
            </a:pPr>
            <a:r>
              <a:rPr lang="en-US" sz="2000" spc="-49" dirty="0">
                <a:solidFill>
                  <a:schemeClr val="accent4"/>
                </a:solidFill>
                <a:latin typeface="+mj-lt"/>
              </a:rPr>
              <a:t>All windows of a specified duration in which events occur</a:t>
            </a:r>
          </a:p>
        </p:txBody>
      </p:sp>
      <p:sp>
        <p:nvSpPr>
          <p:cNvPr id="6" name="TextBox 5">
            <a:extLst>
              <a:ext uri="{FF2B5EF4-FFF2-40B4-BE49-F238E27FC236}">
                <a16:creationId xmlns:a16="http://schemas.microsoft.com/office/drawing/2014/main" id="{7E86D123-B417-2D50-EB32-B22AEAA17EA9}"/>
              </a:ext>
            </a:extLst>
          </p:cNvPr>
          <p:cNvSpPr txBox="1"/>
          <p:nvPr/>
        </p:nvSpPr>
        <p:spPr>
          <a:xfrm>
            <a:off x="1738169" y="1474671"/>
            <a:ext cx="9091642" cy="1815882"/>
          </a:xfrm>
          <a:prstGeom prst="rect">
            <a:avLst/>
          </a:prstGeom>
          <a:solidFill>
            <a:schemeClr val="bg1"/>
          </a:solidFill>
          <a:ln>
            <a:solidFill>
              <a:schemeClr val="bg1">
                <a:lumMod val="65000"/>
              </a:schemeClr>
            </a:solidFill>
          </a:ln>
          <a:effectLst>
            <a:outerShdw blurRad="50800" dist="38100" dir="2700000" algn="tl" rotWithShape="0">
              <a:prstClr val="black">
                <a:alpha val="40000"/>
              </a:prstClr>
            </a:outerShdw>
          </a:effectLst>
        </p:spPr>
        <p:txBody>
          <a:bodyPr wrap="square">
            <a:spAutoFit/>
          </a:bodyPr>
          <a:lstStyle/>
          <a:p>
            <a:r>
              <a:rPr lang="en-US" sz="1400" dirty="0">
                <a:latin typeface="Courier New" panose="02070309020205020404" pitchFamily="49" charset="0"/>
                <a:cs typeface="Courier New" panose="02070309020205020404" pitchFamily="49" charset="0"/>
              </a:rPr>
              <a:t>SELECT DateAdd(minute,-1,System.TimeStamp) AS WindowStart,</a:t>
            </a:r>
          </a:p>
          <a:p>
            <a:r>
              <a:rPr lang="en-US" sz="1400" dirty="0">
                <a:latin typeface="Courier New" panose="02070309020205020404" pitchFamily="49" charset="0"/>
                <a:cs typeface="Courier New" panose="02070309020205020404" pitchFamily="49" charset="0"/>
              </a:rPr>
              <a:t>       System.TimeStamp() AS WindowEnd,</a:t>
            </a:r>
          </a:p>
          <a:p>
            <a:r>
              <a:rPr lang="en-US" sz="1400" dirty="0">
                <a:latin typeface="Courier New" panose="02070309020205020404" pitchFamily="49" charset="0"/>
                <a:cs typeface="Courier New" panose="02070309020205020404" pitchFamily="49" charset="0"/>
              </a:rPr>
              <a:t>       MAX(Reading) AS MaxReading</a:t>
            </a:r>
          </a:p>
          <a:p>
            <a:r>
              <a:rPr lang="en-US" sz="1400" dirty="0">
                <a:latin typeface="Courier New" panose="02070309020205020404" pitchFamily="49" charset="0"/>
                <a:cs typeface="Courier New" panose="02070309020205020404" pitchFamily="49" charset="0"/>
              </a:rPr>
              <a:t>INTO</a:t>
            </a:r>
          </a:p>
          <a:p>
            <a:r>
              <a:rPr lang="en-US" sz="1400" dirty="0">
                <a:latin typeface="Courier New" panose="02070309020205020404" pitchFamily="49" charset="0"/>
                <a:cs typeface="Courier New" panose="02070309020205020404" pitchFamily="49" charset="0"/>
              </a:rPr>
              <a:t>    [output]</a:t>
            </a:r>
          </a:p>
          <a:p>
            <a:r>
              <a:rPr lang="en-US" sz="1400" dirty="0">
                <a:latin typeface="Courier New" panose="02070309020205020404" pitchFamily="49" charset="0"/>
                <a:cs typeface="Courier New" panose="02070309020205020404" pitchFamily="49" charset="0"/>
              </a:rPr>
              <a:t>FROM</a:t>
            </a:r>
          </a:p>
          <a:p>
            <a:r>
              <a:rPr lang="en-US" sz="1400" dirty="0">
                <a:latin typeface="Courier New" panose="02070309020205020404" pitchFamily="49" charset="0"/>
                <a:cs typeface="Courier New" panose="02070309020205020404" pitchFamily="49" charset="0"/>
              </a:rPr>
              <a:t>    [input] TIMESTAMP BY EventProcessedUtcTime</a:t>
            </a:r>
          </a:p>
          <a:p>
            <a:r>
              <a:rPr lang="en-US" sz="1400" dirty="0">
                <a:latin typeface="Courier New" panose="02070309020205020404" pitchFamily="49" charset="0"/>
                <a:cs typeface="Courier New" panose="02070309020205020404" pitchFamily="49" charset="0"/>
              </a:rPr>
              <a:t>GROUP BY </a:t>
            </a:r>
            <a:r>
              <a:rPr lang="en-US" sz="1400" b="1" dirty="0">
                <a:latin typeface="Courier New" panose="02070309020205020404" pitchFamily="49" charset="0"/>
                <a:cs typeface="Courier New" panose="02070309020205020404" pitchFamily="49" charset="0"/>
              </a:rPr>
              <a:t>SlidingWindow(minute, 1)</a:t>
            </a:r>
          </a:p>
        </p:txBody>
      </p:sp>
      <p:graphicFrame>
        <p:nvGraphicFramePr>
          <p:cNvPr id="22" name="Table 22" descr="The diagram illustrates a stream with a series of events mapped into sliding windows of 1 minute.">
            <a:extLst>
              <a:ext uri="{FF2B5EF4-FFF2-40B4-BE49-F238E27FC236}">
                <a16:creationId xmlns:a16="http://schemas.microsoft.com/office/drawing/2014/main" id="{515C95D3-E759-E379-6F25-CB030873EC11}"/>
              </a:ext>
            </a:extLst>
          </p:cNvPr>
          <p:cNvGraphicFramePr>
            <a:graphicFrameLocks noGrp="1"/>
          </p:cNvGraphicFramePr>
          <p:nvPr>
            <p:extLst>
              <p:ext uri="{D42A27DB-BD31-4B8C-83A1-F6EECF244321}">
                <p14:modId xmlns:p14="http://schemas.microsoft.com/office/powerpoint/2010/main" val="2407562095"/>
              </p:ext>
            </p:extLst>
          </p:nvPr>
        </p:nvGraphicFramePr>
        <p:xfrm>
          <a:off x="1582310" y="3432446"/>
          <a:ext cx="9318929" cy="2933240"/>
        </p:xfrm>
        <a:graphic>
          <a:graphicData uri="http://schemas.openxmlformats.org/drawingml/2006/table">
            <a:tbl>
              <a:tblPr firstRow="1" bandRow="1">
                <a:tableStyleId>{2D5ABB26-0587-4C30-8999-92F81FD0307C}</a:tableStyleId>
              </a:tblPr>
              <a:tblGrid>
                <a:gridCol w="1370993">
                  <a:extLst>
                    <a:ext uri="{9D8B030D-6E8A-4147-A177-3AD203B41FA5}">
                      <a16:colId xmlns:a16="http://schemas.microsoft.com/office/drawing/2014/main" val="1675303320"/>
                    </a:ext>
                  </a:extLst>
                </a:gridCol>
                <a:gridCol w="441552">
                  <a:extLst>
                    <a:ext uri="{9D8B030D-6E8A-4147-A177-3AD203B41FA5}">
                      <a16:colId xmlns:a16="http://schemas.microsoft.com/office/drawing/2014/main" val="4093992495"/>
                    </a:ext>
                  </a:extLst>
                </a:gridCol>
                <a:gridCol w="441552">
                  <a:extLst>
                    <a:ext uri="{9D8B030D-6E8A-4147-A177-3AD203B41FA5}">
                      <a16:colId xmlns:a16="http://schemas.microsoft.com/office/drawing/2014/main" val="236921031"/>
                    </a:ext>
                  </a:extLst>
                </a:gridCol>
                <a:gridCol w="441552">
                  <a:extLst>
                    <a:ext uri="{9D8B030D-6E8A-4147-A177-3AD203B41FA5}">
                      <a16:colId xmlns:a16="http://schemas.microsoft.com/office/drawing/2014/main" val="2040157580"/>
                    </a:ext>
                  </a:extLst>
                </a:gridCol>
                <a:gridCol w="441552">
                  <a:extLst>
                    <a:ext uri="{9D8B030D-6E8A-4147-A177-3AD203B41FA5}">
                      <a16:colId xmlns:a16="http://schemas.microsoft.com/office/drawing/2014/main" val="214077655"/>
                    </a:ext>
                  </a:extLst>
                </a:gridCol>
                <a:gridCol w="441552">
                  <a:extLst>
                    <a:ext uri="{9D8B030D-6E8A-4147-A177-3AD203B41FA5}">
                      <a16:colId xmlns:a16="http://schemas.microsoft.com/office/drawing/2014/main" val="1828933287"/>
                    </a:ext>
                  </a:extLst>
                </a:gridCol>
                <a:gridCol w="441552">
                  <a:extLst>
                    <a:ext uri="{9D8B030D-6E8A-4147-A177-3AD203B41FA5}">
                      <a16:colId xmlns:a16="http://schemas.microsoft.com/office/drawing/2014/main" val="4265015212"/>
                    </a:ext>
                  </a:extLst>
                </a:gridCol>
                <a:gridCol w="441552">
                  <a:extLst>
                    <a:ext uri="{9D8B030D-6E8A-4147-A177-3AD203B41FA5}">
                      <a16:colId xmlns:a16="http://schemas.microsoft.com/office/drawing/2014/main" val="2348360094"/>
                    </a:ext>
                  </a:extLst>
                </a:gridCol>
                <a:gridCol w="441552">
                  <a:extLst>
                    <a:ext uri="{9D8B030D-6E8A-4147-A177-3AD203B41FA5}">
                      <a16:colId xmlns:a16="http://schemas.microsoft.com/office/drawing/2014/main" val="345360563"/>
                    </a:ext>
                  </a:extLst>
                </a:gridCol>
                <a:gridCol w="441552">
                  <a:extLst>
                    <a:ext uri="{9D8B030D-6E8A-4147-A177-3AD203B41FA5}">
                      <a16:colId xmlns:a16="http://schemas.microsoft.com/office/drawing/2014/main" val="347978085"/>
                    </a:ext>
                  </a:extLst>
                </a:gridCol>
                <a:gridCol w="441552">
                  <a:extLst>
                    <a:ext uri="{9D8B030D-6E8A-4147-A177-3AD203B41FA5}">
                      <a16:colId xmlns:a16="http://schemas.microsoft.com/office/drawing/2014/main" val="2553478931"/>
                    </a:ext>
                  </a:extLst>
                </a:gridCol>
                <a:gridCol w="441552">
                  <a:extLst>
                    <a:ext uri="{9D8B030D-6E8A-4147-A177-3AD203B41FA5}">
                      <a16:colId xmlns:a16="http://schemas.microsoft.com/office/drawing/2014/main" val="1801172885"/>
                    </a:ext>
                  </a:extLst>
                </a:gridCol>
                <a:gridCol w="441552">
                  <a:extLst>
                    <a:ext uri="{9D8B030D-6E8A-4147-A177-3AD203B41FA5}">
                      <a16:colId xmlns:a16="http://schemas.microsoft.com/office/drawing/2014/main" val="1044358995"/>
                    </a:ext>
                  </a:extLst>
                </a:gridCol>
                <a:gridCol w="441552">
                  <a:extLst>
                    <a:ext uri="{9D8B030D-6E8A-4147-A177-3AD203B41FA5}">
                      <a16:colId xmlns:a16="http://schemas.microsoft.com/office/drawing/2014/main" val="3115767786"/>
                    </a:ext>
                  </a:extLst>
                </a:gridCol>
                <a:gridCol w="441552">
                  <a:extLst>
                    <a:ext uri="{9D8B030D-6E8A-4147-A177-3AD203B41FA5}">
                      <a16:colId xmlns:a16="http://schemas.microsoft.com/office/drawing/2014/main" val="3566615832"/>
                    </a:ext>
                  </a:extLst>
                </a:gridCol>
                <a:gridCol w="441552">
                  <a:extLst>
                    <a:ext uri="{9D8B030D-6E8A-4147-A177-3AD203B41FA5}">
                      <a16:colId xmlns:a16="http://schemas.microsoft.com/office/drawing/2014/main" val="2166014559"/>
                    </a:ext>
                  </a:extLst>
                </a:gridCol>
                <a:gridCol w="441552">
                  <a:extLst>
                    <a:ext uri="{9D8B030D-6E8A-4147-A177-3AD203B41FA5}">
                      <a16:colId xmlns:a16="http://schemas.microsoft.com/office/drawing/2014/main" val="3834349797"/>
                    </a:ext>
                  </a:extLst>
                </a:gridCol>
                <a:gridCol w="441552">
                  <a:extLst>
                    <a:ext uri="{9D8B030D-6E8A-4147-A177-3AD203B41FA5}">
                      <a16:colId xmlns:a16="http://schemas.microsoft.com/office/drawing/2014/main" val="1943016065"/>
                    </a:ext>
                  </a:extLst>
                </a:gridCol>
                <a:gridCol w="441552">
                  <a:extLst>
                    <a:ext uri="{9D8B030D-6E8A-4147-A177-3AD203B41FA5}">
                      <a16:colId xmlns:a16="http://schemas.microsoft.com/office/drawing/2014/main" val="1220309576"/>
                    </a:ext>
                  </a:extLst>
                </a:gridCol>
              </a:tblGrid>
              <a:tr h="370840">
                <a:tc rowSpan="2">
                  <a:txBody>
                    <a:bodyPr/>
                    <a:lstStyle/>
                    <a:p>
                      <a:r>
                        <a:rPr lang="en-US" b="0" dirty="0">
                          <a:solidFill>
                            <a:schemeClr val="tx1"/>
                          </a:solidFill>
                        </a:rPr>
                        <a:t>Time:</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6">
                  <a:txBody>
                    <a:bodyPr/>
                    <a:lstStyle/>
                    <a:p>
                      <a:r>
                        <a:rPr lang="en-US" sz="1200" b="0" dirty="0">
                          <a:solidFill>
                            <a:schemeClr val="bg1">
                              <a:lumMod val="50000"/>
                            </a:schemeClr>
                          </a:solidFill>
                        </a:rPr>
                        <a:t>3</a:t>
                      </a:r>
                      <a:r>
                        <a:rPr lang="en-US" sz="1200" b="0" baseline="30000" dirty="0">
                          <a:solidFill>
                            <a:schemeClr val="bg1">
                              <a:lumMod val="50000"/>
                            </a:schemeClr>
                          </a:solidFill>
                        </a:rPr>
                        <a:t>rd</a:t>
                      </a:r>
                      <a:r>
                        <a:rPr lang="en-US" sz="1200" b="0" dirty="0">
                          <a:solidFill>
                            <a:schemeClr val="bg1">
                              <a:lumMod val="50000"/>
                            </a:schemeClr>
                          </a:solidFill>
                        </a:rPr>
                        <a:t> Minute</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400" b="0" dirty="0">
                        <a:solidFill>
                          <a:schemeClr val="bg1">
                            <a:lumMod val="5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400" b="0" dirty="0">
                        <a:solidFill>
                          <a:schemeClr val="bg1">
                            <a:lumMod val="5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400" b="0" dirty="0">
                        <a:solidFill>
                          <a:schemeClr val="bg1">
                            <a:lumMod val="5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400" b="0" dirty="0">
                        <a:solidFill>
                          <a:schemeClr val="bg1">
                            <a:lumMod val="5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400" b="0" dirty="0">
                        <a:solidFill>
                          <a:schemeClr val="bg1">
                            <a:lumMod val="5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6">
                  <a:txBody>
                    <a:bodyPr/>
                    <a:lstStyle/>
                    <a:p>
                      <a:r>
                        <a:rPr lang="en-US" sz="1200" b="0" dirty="0">
                          <a:solidFill>
                            <a:schemeClr val="bg1">
                              <a:lumMod val="50000"/>
                            </a:schemeClr>
                          </a:solidFill>
                        </a:rPr>
                        <a:t>2</a:t>
                      </a:r>
                      <a:r>
                        <a:rPr lang="en-US" sz="1200" b="0" baseline="30000" dirty="0">
                          <a:solidFill>
                            <a:schemeClr val="bg1">
                              <a:lumMod val="50000"/>
                            </a:schemeClr>
                          </a:solidFill>
                        </a:rPr>
                        <a:t>nd</a:t>
                      </a:r>
                      <a:r>
                        <a:rPr lang="en-US" sz="1200" b="0" dirty="0">
                          <a:solidFill>
                            <a:schemeClr val="bg1">
                              <a:lumMod val="50000"/>
                            </a:schemeClr>
                          </a:solidFill>
                        </a:rPr>
                        <a:t> Minute</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400" b="0" dirty="0">
                        <a:solidFill>
                          <a:schemeClr val="bg1">
                            <a:lumMod val="5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400" b="0" dirty="0">
                        <a:solidFill>
                          <a:schemeClr val="bg1">
                            <a:lumMod val="5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400" b="0" dirty="0">
                        <a:solidFill>
                          <a:schemeClr val="bg1">
                            <a:lumMod val="5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400" b="0" dirty="0">
                        <a:solidFill>
                          <a:schemeClr val="bg1">
                            <a:lumMod val="5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400" b="0" dirty="0">
                        <a:solidFill>
                          <a:schemeClr val="bg1">
                            <a:lumMod val="5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6">
                  <a:txBody>
                    <a:bodyPr/>
                    <a:lstStyle/>
                    <a:p>
                      <a:r>
                        <a:rPr lang="en-US" sz="1200" b="0" dirty="0">
                          <a:solidFill>
                            <a:schemeClr val="bg1">
                              <a:lumMod val="50000"/>
                            </a:schemeClr>
                          </a:solidFill>
                        </a:rPr>
                        <a:t>1</a:t>
                      </a:r>
                      <a:r>
                        <a:rPr lang="en-US" sz="1200" b="0" baseline="30000" dirty="0">
                          <a:solidFill>
                            <a:schemeClr val="bg1">
                              <a:lumMod val="50000"/>
                            </a:schemeClr>
                          </a:solidFill>
                        </a:rPr>
                        <a:t>st</a:t>
                      </a:r>
                      <a:r>
                        <a:rPr lang="en-US" sz="1200" b="0" dirty="0">
                          <a:solidFill>
                            <a:schemeClr val="bg1">
                              <a:lumMod val="50000"/>
                            </a:schemeClr>
                          </a:solidFill>
                        </a:rPr>
                        <a:t> Minute</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400" b="0" dirty="0">
                        <a:solidFill>
                          <a:schemeClr val="bg1">
                            <a:lumMod val="5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400" b="0" dirty="0">
                        <a:solidFill>
                          <a:schemeClr val="bg1">
                            <a:lumMod val="5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400" b="0" dirty="0">
                        <a:solidFill>
                          <a:schemeClr val="bg1">
                            <a:lumMod val="5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400" b="0" dirty="0">
                        <a:solidFill>
                          <a:schemeClr val="bg1">
                            <a:lumMod val="5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400" b="0" dirty="0">
                        <a:solidFill>
                          <a:schemeClr val="bg1">
                            <a:lumMod val="5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15854218"/>
                  </a:ext>
                </a:extLst>
              </a:tr>
              <a:tr h="370840">
                <a:tc vMerge="1">
                  <a:txBody>
                    <a:bodyPr/>
                    <a:lstStyle/>
                    <a:p>
                      <a:r>
                        <a:rPr lang="en-US" b="0" dirty="0">
                          <a:solidFill>
                            <a:schemeClr val="bg1">
                              <a:lumMod val="50000"/>
                            </a:schemeClr>
                          </a:solidFill>
                        </a:rPr>
                        <a:t>Time:</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b="0" dirty="0">
                          <a:solidFill>
                            <a:schemeClr val="tx1"/>
                          </a:solidFill>
                        </a:rPr>
                        <a:t>60</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b="0" dirty="0">
                          <a:solidFill>
                            <a:schemeClr val="tx1"/>
                          </a:solidFill>
                        </a:rPr>
                        <a:t>50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b="0" dirty="0">
                          <a:solidFill>
                            <a:schemeClr val="tx1"/>
                          </a:solidFill>
                        </a:rPr>
                        <a:t>40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b="0" dirty="0">
                          <a:solidFill>
                            <a:schemeClr val="tx1"/>
                          </a:solidFill>
                        </a:rPr>
                        <a:t>30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b="0" dirty="0">
                          <a:solidFill>
                            <a:schemeClr val="tx1"/>
                          </a:solidFill>
                        </a:rPr>
                        <a:t>20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b="0" dirty="0">
                          <a:solidFill>
                            <a:schemeClr val="tx1"/>
                          </a:solidFill>
                        </a:rPr>
                        <a:t>10</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b="0" dirty="0">
                          <a:solidFill>
                            <a:schemeClr val="tx1"/>
                          </a:solidFill>
                        </a:rPr>
                        <a:t>60</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b="0" dirty="0">
                          <a:solidFill>
                            <a:schemeClr val="tx1"/>
                          </a:solidFill>
                        </a:rPr>
                        <a:t>50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b="0" dirty="0">
                          <a:solidFill>
                            <a:schemeClr val="tx1"/>
                          </a:solidFill>
                        </a:rPr>
                        <a:t>40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b="0" dirty="0">
                          <a:solidFill>
                            <a:schemeClr val="tx1"/>
                          </a:solidFill>
                        </a:rPr>
                        <a:t>30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b="0" dirty="0">
                          <a:solidFill>
                            <a:schemeClr val="tx1"/>
                          </a:solidFill>
                        </a:rPr>
                        <a:t>20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b="0" dirty="0">
                          <a:solidFill>
                            <a:schemeClr val="tx1"/>
                          </a:solidFill>
                        </a:rPr>
                        <a:t>10</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b="0" dirty="0">
                          <a:solidFill>
                            <a:schemeClr val="tx1"/>
                          </a:solidFill>
                        </a:rPr>
                        <a:t>60</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b="0" dirty="0">
                          <a:solidFill>
                            <a:schemeClr val="tx1"/>
                          </a:solidFill>
                        </a:rPr>
                        <a:t>50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b="0" dirty="0">
                          <a:solidFill>
                            <a:schemeClr val="tx1"/>
                          </a:solidFill>
                        </a:rPr>
                        <a:t>40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b="0" dirty="0">
                          <a:solidFill>
                            <a:schemeClr val="tx1"/>
                          </a:solidFill>
                        </a:rPr>
                        <a:t>30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b="0" dirty="0">
                          <a:solidFill>
                            <a:schemeClr val="tx1"/>
                          </a:solidFill>
                        </a:rPr>
                        <a:t>20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b="0" dirty="0">
                          <a:solidFill>
                            <a:schemeClr val="tx1"/>
                          </a:solidFill>
                        </a:rPr>
                        <a:t>10</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608711902"/>
                  </a:ext>
                </a:extLst>
              </a:tr>
              <a:tr h="545640">
                <a:tc>
                  <a:txBody>
                    <a:bodyPr/>
                    <a:lstStyle/>
                    <a:p>
                      <a:r>
                        <a:rPr lang="en-US" dirty="0">
                          <a:solidFill>
                            <a:schemeClr val="tx1"/>
                          </a:solidFill>
                        </a:rPr>
                        <a:t>Events:</a:t>
                      </a:r>
                    </a:p>
                  </a:txBody>
                  <a:tcPr anchor="ctr">
                    <a:lnT w="12700" cap="flat" cmpd="sng" algn="ctr">
                      <a:noFill/>
                      <a:prstDash val="solid"/>
                      <a:round/>
                      <a:headEnd type="none" w="med" len="med"/>
                      <a:tailEnd type="none" w="med" len="med"/>
                    </a:lnT>
                    <a:solidFill>
                      <a:schemeClr val="accent6"/>
                    </a:solidFill>
                  </a:tcPr>
                </a:tc>
                <a:tc>
                  <a:txBody>
                    <a:bodyPr/>
                    <a:lstStyle/>
                    <a:p>
                      <a:endParaRPr lang="en-US" dirty="0"/>
                    </a:p>
                  </a:txBody>
                  <a:tcPr>
                    <a:lnT w="12700" cap="flat" cmpd="sng" algn="ctr">
                      <a:solidFill>
                        <a:schemeClr val="tx1"/>
                      </a:solidFill>
                      <a:prstDash val="solid"/>
                      <a:round/>
                      <a:headEnd type="none" w="med" len="med"/>
                      <a:tailEnd type="none" w="med" len="med"/>
                    </a:lnT>
                    <a:solidFill>
                      <a:schemeClr val="accent6"/>
                    </a:solidFill>
                  </a:tcPr>
                </a:tc>
                <a:tc>
                  <a:txBody>
                    <a:bodyPr/>
                    <a:lstStyle/>
                    <a:p>
                      <a:endParaRPr lang="en-US" dirty="0"/>
                    </a:p>
                  </a:txBody>
                  <a:tcPr>
                    <a:lnT w="12700" cap="flat" cmpd="sng" algn="ctr">
                      <a:solidFill>
                        <a:schemeClr val="tx1"/>
                      </a:solidFill>
                      <a:prstDash val="solid"/>
                      <a:round/>
                      <a:headEnd type="none" w="med" len="med"/>
                      <a:tailEnd type="none" w="med" len="med"/>
                    </a:lnT>
                    <a:solidFill>
                      <a:schemeClr val="accent6"/>
                    </a:solidFill>
                  </a:tcPr>
                </a:tc>
                <a:tc>
                  <a:txBody>
                    <a:bodyPr/>
                    <a:lstStyle/>
                    <a:p>
                      <a:endParaRPr lang="en-US" dirty="0"/>
                    </a:p>
                  </a:txBody>
                  <a:tcPr>
                    <a:lnT w="12700" cap="flat" cmpd="sng" algn="ctr">
                      <a:solidFill>
                        <a:schemeClr val="tx1"/>
                      </a:solidFill>
                      <a:prstDash val="solid"/>
                      <a:round/>
                      <a:headEnd type="none" w="med" len="med"/>
                      <a:tailEnd type="none" w="med" len="med"/>
                    </a:lnT>
                    <a:solidFill>
                      <a:schemeClr val="accent6"/>
                    </a:solidFill>
                  </a:tcPr>
                </a:tc>
                <a:tc>
                  <a:txBody>
                    <a:bodyPr/>
                    <a:lstStyle/>
                    <a:p>
                      <a:endParaRPr lang="en-US" dirty="0"/>
                    </a:p>
                  </a:txBody>
                  <a:tcPr>
                    <a:lnT w="12700" cap="flat" cmpd="sng" algn="ctr">
                      <a:solidFill>
                        <a:schemeClr val="tx1"/>
                      </a:solidFill>
                      <a:prstDash val="solid"/>
                      <a:round/>
                      <a:headEnd type="none" w="med" len="med"/>
                      <a:tailEnd type="none" w="med" len="med"/>
                    </a:lnT>
                    <a:solidFill>
                      <a:schemeClr val="accent6"/>
                    </a:solidFill>
                  </a:tcPr>
                </a:tc>
                <a:tc>
                  <a:txBody>
                    <a:bodyPr/>
                    <a:lstStyle/>
                    <a:p>
                      <a:endParaRPr lang="en-US" dirty="0"/>
                    </a:p>
                  </a:txBody>
                  <a:tcPr>
                    <a:lnT w="12700" cap="flat" cmpd="sng" algn="ctr">
                      <a:solidFill>
                        <a:schemeClr val="tx1"/>
                      </a:solidFill>
                      <a:prstDash val="solid"/>
                      <a:round/>
                      <a:headEnd type="none" w="med" len="med"/>
                      <a:tailEnd type="none" w="med" len="med"/>
                    </a:lnT>
                    <a:solidFill>
                      <a:schemeClr val="accent6"/>
                    </a:solidFill>
                  </a:tcPr>
                </a:tc>
                <a:tc>
                  <a:txBody>
                    <a:bodyPr/>
                    <a:lstStyle/>
                    <a:p>
                      <a:endParaRPr lang="en-US" dirty="0"/>
                    </a:p>
                  </a:txBody>
                  <a:tcPr>
                    <a:lnT w="12700" cap="flat" cmpd="sng" algn="ctr">
                      <a:solidFill>
                        <a:schemeClr val="tx1"/>
                      </a:solidFill>
                      <a:prstDash val="solid"/>
                      <a:round/>
                      <a:headEnd type="none" w="med" len="med"/>
                      <a:tailEnd type="none" w="med" len="med"/>
                    </a:lnT>
                    <a:solidFill>
                      <a:schemeClr val="accent6"/>
                    </a:solidFill>
                  </a:tcPr>
                </a:tc>
                <a:tc>
                  <a:txBody>
                    <a:bodyPr/>
                    <a:lstStyle/>
                    <a:p>
                      <a:endParaRPr lang="en-US" dirty="0"/>
                    </a:p>
                  </a:txBody>
                  <a:tcPr>
                    <a:lnT w="12700" cap="flat" cmpd="sng" algn="ctr">
                      <a:solidFill>
                        <a:schemeClr val="tx1"/>
                      </a:solidFill>
                      <a:prstDash val="solid"/>
                      <a:round/>
                      <a:headEnd type="none" w="med" len="med"/>
                      <a:tailEnd type="none" w="med" len="med"/>
                    </a:lnT>
                    <a:solidFill>
                      <a:schemeClr val="accent6"/>
                    </a:solidFill>
                  </a:tcPr>
                </a:tc>
                <a:tc>
                  <a:txBody>
                    <a:bodyPr/>
                    <a:lstStyle/>
                    <a:p>
                      <a:endParaRPr lang="en-US" dirty="0"/>
                    </a:p>
                  </a:txBody>
                  <a:tcPr>
                    <a:lnT w="12700" cap="flat" cmpd="sng" algn="ctr">
                      <a:solidFill>
                        <a:schemeClr val="tx1"/>
                      </a:solidFill>
                      <a:prstDash val="solid"/>
                      <a:round/>
                      <a:headEnd type="none" w="med" len="med"/>
                      <a:tailEnd type="none" w="med" len="med"/>
                    </a:lnT>
                    <a:solidFill>
                      <a:schemeClr val="accent6"/>
                    </a:solidFill>
                  </a:tcPr>
                </a:tc>
                <a:tc>
                  <a:txBody>
                    <a:bodyPr/>
                    <a:lstStyle/>
                    <a:p>
                      <a:endParaRPr lang="en-US" dirty="0"/>
                    </a:p>
                  </a:txBody>
                  <a:tcPr>
                    <a:lnT w="12700" cap="flat" cmpd="sng" algn="ctr">
                      <a:solidFill>
                        <a:schemeClr val="tx1"/>
                      </a:solidFill>
                      <a:prstDash val="solid"/>
                      <a:round/>
                      <a:headEnd type="none" w="med" len="med"/>
                      <a:tailEnd type="none" w="med" len="med"/>
                    </a:lnT>
                    <a:solidFill>
                      <a:schemeClr val="accent6"/>
                    </a:solidFill>
                  </a:tcPr>
                </a:tc>
                <a:tc>
                  <a:txBody>
                    <a:bodyPr/>
                    <a:lstStyle/>
                    <a:p>
                      <a:endParaRPr lang="en-US" dirty="0"/>
                    </a:p>
                  </a:txBody>
                  <a:tcPr>
                    <a:lnT w="12700" cap="flat" cmpd="sng" algn="ctr">
                      <a:solidFill>
                        <a:schemeClr val="tx1"/>
                      </a:solidFill>
                      <a:prstDash val="solid"/>
                      <a:round/>
                      <a:headEnd type="none" w="med" len="med"/>
                      <a:tailEnd type="none" w="med" len="med"/>
                    </a:lnT>
                    <a:solidFill>
                      <a:schemeClr val="accent6"/>
                    </a:solidFill>
                  </a:tcPr>
                </a:tc>
                <a:tc>
                  <a:txBody>
                    <a:bodyPr/>
                    <a:lstStyle/>
                    <a:p>
                      <a:endParaRPr lang="en-US" dirty="0"/>
                    </a:p>
                  </a:txBody>
                  <a:tcPr>
                    <a:lnT w="12700" cap="flat" cmpd="sng" algn="ctr">
                      <a:solidFill>
                        <a:schemeClr val="tx1"/>
                      </a:solidFill>
                      <a:prstDash val="solid"/>
                      <a:round/>
                      <a:headEnd type="none" w="med" len="med"/>
                      <a:tailEnd type="none" w="med" len="med"/>
                    </a:lnT>
                    <a:solidFill>
                      <a:schemeClr val="accent6"/>
                    </a:solidFill>
                  </a:tcPr>
                </a:tc>
                <a:tc>
                  <a:txBody>
                    <a:bodyPr/>
                    <a:lstStyle/>
                    <a:p>
                      <a:endParaRPr lang="en-US" dirty="0"/>
                    </a:p>
                  </a:txBody>
                  <a:tcPr>
                    <a:lnT w="12700" cap="flat" cmpd="sng" algn="ctr">
                      <a:solidFill>
                        <a:schemeClr val="tx1"/>
                      </a:solidFill>
                      <a:prstDash val="solid"/>
                      <a:round/>
                      <a:headEnd type="none" w="med" len="med"/>
                      <a:tailEnd type="none" w="med" len="med"/>
                    </a:lnT>
                    <a:solidFill>
                      <a:schemeClr val="accent6"/>
                    </a:solidFill>
                  </a:tcPr>
                </a:tc>
                <a:tc>
                  <a:txBody>
                    <a:bodyPr/>
                    <a:lstStyle/>
                    <a:p>
                      <a:endParaRPr lang="en-US"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endParaRPr lang="en-US"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endParaRPr lang="en-US"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endParaRPr lang="en-US"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endParaRPr lang="en-US"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endParaRPr lang="en-US"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extLst>
                  <a:ext uri="{0D108BD9-81ED-4DB2-BD59-A6C34878D82A}">
                    <a16:rowId xmlns:a16="http://schemas.microsoft.com/office/drawing/2014/main" val="4029089339"/>
                  </a:ext>
                </a:extLst>
              </a:tr>
              <a:tr h="233897">
                <a:tc rowSpan="6">
                  <a:txBody>
                    <a:bodyPr/>
                    <a:lstStyle/>
                    <a:p>
                      <a:r>
                        <a:rPr lang="en-US" dirty="0">
                          <a:solidFill>
                            <a:schemeClr val="tx1"/>
                          </a:solidFill>
                        </a:rPr>
                        <a:t>Windows:</a:t>
                      </a:r>
                    </a:p>
                  </a:txBody>
                  <a:tcPr anchor="ctr"/>
                </a:tc>
                <a:tc>
                  <a:txBody>
                    <a:bodyPr/>
                    <a:lstStyle/>
                    <a:p>
                      <a:pPr algn="ctr"/>
                      <a:endParaRPr lang="en-US" sz="1200" dirty="0">
                        <a:solidFill>
                          <a:schemeClr val="tx1"/>
                        </a:solidFill>
                      </a:endParaRPr>
                    </a:p>
                  </a:txBody>
                  <a:tcPr anchor="ctr">
                    <a:noFill/>
                  </a:tcPr>
                </a:tc>
                <a:tc>
                  <a:txBody>
                    <a:bodyPr/>
                    <a:lstStyle/>
                    <a:p>
                      <a:pPr algn="ctr"/>
                      <a:endParaRPr lang="en-US" sz="1200" dirty="0">
                        <a:solidFill>
                          <a:schemeClr val="tx1"/>
                        </a:solidFill>
                      </a:endParaRPr>
                    </a:p>
                  </a:txBody>
                  <a:tcPr anchor="ctr">
                    <a:noFill/>
                  </a:tcPr>
                </a:tc>
                <a:tc>
                  <a:txBody>
                    <a:bodyPr/>
                    <a:lstStyle/>
                    <a:p>
                      <a:pPr algn="ctr"/>
                      <a:endParaRPr lang="en-US" sz="1200" dirty="0">
                        <a:solidFill>
                          <a:schemeClr val="tx1"/>
                        </a:solidFill>
                      </a:endParaRPr>
                    </a:p>
                  </a:txBody>
                  <a:tcPr anchor="ctr">
                    <a:noFill/>
                  </a:tcPr>
                </a:tc>
                <a:tc>
                  <a:txBody>
                    <a:bodyPr/>
                    <a:lstStyle/>
                    <a:p>
                      <a:pPr algn="ctr"/>
                      <a:endParaRPr lang="en-US" sz="1200" dirty="0">
                        <a:solidFill>
                          <a:schemeClr val="tx1"/>
                        </a:solidFill>
                      </a:endParaRPr>
                    </a:p>
                  </a:txBody>
                  <a:tcPr anchor="ctr">
                    <a:noFill/>
                  </a:tcPr>
                </a:tc>
                <a:tc>
                  <a:txBody>
                    <a:bodyPr/>
                    <a:lstStyle/>
                    <a:p>
                      <a:pPr algn="ctr"/>
                      <a:endParaRPr lang="en-US" sz="1200" dirty="0">
                        <a:solidFill>
                          <a:schemeClr val="tx1"/>
                        </a:solidFill>
                      </a:endParaRPr>
                    </a:p>
                  </a:txBody>
                  <a:tcPr anchor="ctr">
                    <a:noFill/>
                  </a:tcPr>
                </a:tc>
                <a:tc>
                  <a:txBody>
                    <a:bodyPr/>
                    <a:lstStyle/>
                    <a:p>
                      <a:pPr algn="ctr"/>
                      <a:endParaRPr lang="en-US" sz="1200" dirty="0">
                        <a:solidFill>
                          <a:schemeClr val="bg1">
                            <a:lumMod val="50000"/>
                          </a:schemeClr>
                        </a:solidFill>
                      </a:endParaRPr>
                    </a:p>
                  </a:txBody>
                  <a:tcPr anchor="ctr">
                    <a:noFill/>
                  </a:tcPr>
                </a:tc>
                <a:tc>
                  <a:txBody>
                    <a:bodyPr/>
                    <a:lstStyle/>
                    <a:p>
                      <a:pPr algn="ctr"/>
                      <a:endParaRPr lang="en-US" sz="1200" dirty="0">
                        <a:solidFill>
                          <a:schemeClr val="tx1"/>
                        </a:solidFill>
                      </a:endParaRPr>
                    </a:p>
                  </a:txBody>
                  <a:tcPr anchor="ctr">
                    <a:noFill/>
                  </a:tcPr>
                </a:tc>
                <a:tc>
                  <a:txBody>
                    <a:bodyPr/>
                    <a:lstStyle/>
                    <a:p>
                      <a:pPr algn="ctr"/>
                      <a:endParaRPr lang="en-US" sz="1200" dirty="0">
                        <a:solidFill>
                          <a:schemeClr val="tx1"/>
                        </a:solidFill>
                      </a:endParaRPr>
                    </a:p>
                  </a:txBody>
                  <a:tcPr anchor="ctr">
                    <a:noFill/>
                  </a:tcPr>
                </a:tc>
                <a:tc>
                  <a:txBody>
                    <a:bodyPr/>
                    <a:lstStyle/>
                    <a:p>
                      <a:pPr algn="ctr"/>
                      <a:endParaRPr lang="en-US" sz="1200" dirty="0">
                        <a:solidFill>
                          <a:schemeClr val="tx1"/>
                        </a:solidFill>
                      </a:endParaRPr>
                    </a:p>
                  </a:txBody>
                  <a:tcPr anchor="ctr">
                    <a:noFill/>
                  </a:tcPr>
                </a:tc>
                <a:tc>
                  <a:txBody>
                    <a:bodyPr/>
                    <a:lstStyle/>
                    <a:p>
                      <a:pPr algn="ctr"/>
                      <a:endParaRPr lang="en-US" sz="1200" dirty="0">
                        <a:solidFill>
                          <a:schemeClr val="tx1"/>
                        </a:solidFill>
                      </a:endParaRPr>
                    </a:p>
                  </a:txBody>
                  <a:tcPr anchor="ctr">
                    <a:lnB w="12700" cap="flat" cmpd="sng" algn="ctr">
                      <a:noFill/>
                      <a:prstDash val="solid"/>
                      <a:round/>
                      <a:headEnd type="none" w="med" len="med"/>
                      <a:tailEnd type="none" w="med" len="med"/>
                    </a:lnB>
                    <a:noFill/>
                  </a:tcPr>
                </a:tc>
                <a:tc>
                  <a:txBody>
                    <a:bodyPr/>
                    <a:lstStyle/>
                    <a:p>
                      <a:pPr algn="ctr"/>
                      <a:endParaRPr lang="en-US" sz="1200" dirty="0">
                        <a:solidFill>
                          <a:schemeClr val="tx1"/>
                        </a:solidFill>
                      </a:endParaRPr>
                    </a:p>
                  </a:txBody>
                  <a:tcPr anchor="ctr">
                    <a:lnB w="12700" cap="flat" cmpd="sng" algn="ctr">
                      <a:solidFill>
                        <a:schemeClr val="tx1"/>
                      </a:solidFill>
                      <a:prstDash val="solid"/>
                      <a:round/>
                      <a:headEnd type="none" w="med" len="med"/>
                      <a:tailEnd type="none" w="med" len="med"/>
                    </a:lnB>
                    <a:noFill/>
                  </a:tcPr>
                </a:tc>
                <a:tc>
                  <a:txBody>
                    <a:bodyPr/>
                    <a:lstStyle/>
                    <a:p>
                      <a:pPr algn="ctr"/>
                      <a:endParaRPr lang="en-US" sz="1200" dirty="0">
                        <a:solidFill>
                          <a:schemeClr val="tx1"/>
                        </a:solidFill>
                      </a:endParaRPr>
                    </a:p>
                  </a:txBody>
                  <a:tcPr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tc gridSpan="6">
                  <a:txBody>
                    <a:bodyPr/>
                    <a:lstStyle/>
                    <a:p>
                      <a:pPr algn="ctr"/>
                      <a:r>
                        <a:rPr lang="en-US" sz="1200" dirty="0">
                          <a:solidFill>
                            <a:schemeClr val="tx1"/>
                          </a:solidFill>
                        </a:rPr>
                        <a:t>MaxReading: 3.1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hMerge="1">
                  <a:txBody>
                    <a:bodyPr/>
                    <a:lstStyle/>
                    <a:p>
                      <a:endParaRPr lang="en-US" dirty="0"/>
                    </a:p>
                  </a:txBody>
                  <a:tcPr>
                    <a:solidFill>
                      <a:schemeClr val="accent5">
                        <a:lumMod val="40000"/>
                        <a:lumOff val="60000"/>
                      </a:schemeClr>
                    </a:solidFill>
                  </a:tcPr>
                </a:tc>
                <a:tc hMerge="1">
                  <a:txBody>
                    <a:bodyPr/>
                    <a:lstStyle/>
                    <a:p>
                      <a:endParaRPr lang="en-US" dirty="0"/>
                    </a:p>
                  </a:txBody>
                  <a:tcPr>
                    <a:solidFill>
                      <a:schemeClr val="accent5">
                        <a:lumMod val="40000"/>
                        <a:lumOff val="60000"/>
                      </a:schemeClr>
                    </a:solidFill>
                  </a:tcPr>
                </a:tc>
                <a:tc hMerge="1">
                  <a:txBody>
                    <a:bodyPr/>
                    <a:lstStyle/>
                    <a:p>
                      <a:endParaRPr lang="en-US" dirty="0"/>
                    </a:p>
                  </a:txBody>
                  <a:tcPr>
                    <a:solidFill>
                      <a:schemeClr val="accent5">
                        <a:lumMod val="40000"/>
                        <a:lumOff val="60000"/>
                      </a:schemeClr>
                    </a:solidFill>
                  </a:tcPr>
                </a:tc>
                <a:tc hMerge="1">
                  <a:txBody>
                    <a:bodyPr/>
                    <a:lstStyle/>
                    <a:p>
                      <a:endParaRPr lang="en-US" dirty="0"/>
                    </a:p>
                  </a:txBody>
                  <a:tcPr>
                    <a:solidFill>
                      <a:schemeClr val="accent5">
                        <a:lumMod val="40000"/>
                        <a:lumOff val="60000"/>
                      </a:schemeClr>
                    </a:solidFill>
                  </a:tcPr>
                </a:tc>
                <a:tc hMerge="1">
                  <a:txBody>
                    <a:bodyPr/>
                    <a:lstStyle/>
                    <a:p>
                      <a:endParaRPr lang="en-US" dirty="0"/>
                    </a:p>
                  </a:txBody>
                  <a:tcPr>
                    <a:solidFill>
                      <a:schemeClr val="accent5">
                        <a:lumMod val="40000"/>
                        <a:lumOff val="60000"/>
                      </a:schemeClr>
                    </a:solidFill>
                  </a:tcPr>
                </a:tc>
                <a:extLst>
                  <a:ext uri="{0D108BD9-81ED-4DB2-BD59-A6C34878D82A}">
                    <a16:rowId xmlns:a16="http://schemas.microsoft.com/office/drawing/2014/main" val="1491306519"/>
                  </a:ext>
                </a:extLst>
              </a:tr>
              <a:tr h="142457">
                <a:tc vMerge="1">
                  <a:txBody>
                    <a:bodyPr/>
                    <a:lstStyle/>
                    <a:p>
                      <a:endParaRPr lang="en-US"/>
                    </a:p>
                  </a:txBody>
                  <a:tcPr/>
                </a:tc>
                <a:tc>
                  <a:txBody>
                    <a:bodyPr/>
                    <a:lstStyle/>
                    <a:p>
                      <a:pPr algn="ctr"/>
                      <a:endParaRPr lang="en-US" sz="1200" dirty="0">
                        <a:solidFill>
                          <a:schemeClr val="tx1"/>
                        </a:solidFill>
                      </a:endParaRPr>
                    </a:p>
                  </a:txBody>
                  <a:tcPr anchor="ctr">
                    <a:noFill/>
                  </a:tcPr>
                </a:tc>
                <a:tc>
                  <a:txBody>
                    <a:bodyPr/>
                    <a:lstStyle/>
                    <a:p>
                      <a:pPr algn="ctr"/>
                      <a:endParaRPr lang="en-US" sz="1200" dirty="0">
                        <a:solidFill>
                          <a:schemeClr val="tx1"/>
                        </a:solidFill>
                      </a:endParaRPr>
                    </a:p>
                  </a:txBody>
                  <a:tcPr anchor="ctr">
                    <a:noFill/>
                  </a:tcPr>
                </a:tc>
                <a:tc>
                  <a:txBody>
                    <a:bodyPr/>
                    <a:lstStyle/>
                    <a:p>
                      <a:pPr algn="ctr"/>
                      <a:endParaRPr lang="en-US" sz="1200" dirty="0">
                        <a:solidFill>
                          <a:schemeClr val="tx1"/>
                        </a:solidFill>
                      </a:endParaRPr>
                    </a:p>
                  </a:txBody>
                  <a:tcPr anchor="ctr">
                    <a:noFill/>
                  </a:tcPr>
                </a:tc>
                <a:tc>
                  <a:txBody>
                    <a:bodyPr/>
                    <a:lstStyle/>
                    <a:p>
                      <a:pPr algn="ctr"/>
                      <a:endParaRPr lang="en-US" sz="1200" dirty="0">
                        <a:solidFill>
                          <a:schemeClr val="tx1"/>
                        </a:solidFill>
                      </a:endParaRPr>
                    </a:p>
                  </a:txBody>
                  <a:tcPr anchor="ctr">
                    <a:noFill/>
                  </a:tcPr>
                </a:tc>
                <a:tc>
                  <a:txBody>
                    <a:bodyPr/>
                    <a:lstStyle/>
                    <a:p>
                      <a:pPr algn="ctr"/>
                      <a:endParaRPr lang="en-US" sz="1200" dirty="0">
                        <a:solidFill>
                          <a:schemeClr val="tx1"/>
                        </a:solidFill>
                      </a:endParaRPr>
                    </a:p>
                  </a:txBody>
                  <a:tcPr anchor="ctr">
                    <a:noFill/>
                  </a:tcPr>
                </a:tc>
                <a:tc>
                  <a:txBody>
                    <a:bodyPr/>
                    <a:lstStyle/>
                    <a:p>
                      <a:pPr algn="ctr"/>
                      <a:endParaRPr lang="en-US" sz="1200" dirty="0">
                        <a:solidFill>
                          <a:schemeClr val="bg1">
                            <a:lumMod val="50000"/>
                          </a:schemeClr>
                        </a:solidFill>
                      </a:endParaRPr>
                    </a:p>
                  </a:txBody>
                  <a:tcPr anchor="ctr">
                    <a:noFill/>
                  </a:tcPr>
                </a:tc>
                <a:tc>
                  <a:txBody>
                    <a:bodyPr/>
                    <a:lstStyle/>
                    <a:p>
                      <a:pPr algn="ctr"/>
                      <a:endParaRPr lang="en-US" sz="1200" dirty="0">
                        <a:solidFill>
                          <a:schemeClr val="tx1"/>
                        </a:solidFill>
                      </a:endParaRPr>
                    </a:p>
                  </a:txBody>
                  <a:tcPr anchor="ctr">
                    <a:lnB w="12700" cap="flat" cmpd="sng" algn="ctr">
                      <a:solidFill>
                        <a:schemeClr val="tx1"/>
                      </a:solidFill>
                      <a:prstDash val="solid"/>
                      <a:round/>
                      <a:headEnd type="none" w="med" len="med"/>
                      <a:tailEnd type="none" w="med" len="med"/>
                    </a:lnB>
                    <a:noFill/>
                  </a:tcPr>
                </a:tc>
                <a:tc>
                  <a:txBody>
                    <a:bodyPr/>
                    <a:lstStyle/>
                    <a:p>
                      <a:pPr algn="ctr"/>
                      <a:endParaRPr lang="en-US" sz="1200" dirty="0">
                        <a:solidFill>
                          <a:schemeClr val="tx1"/>
                        </a:solidFill>
                      </a:endParaRPr>
                    </a:p>
                  </a:txBody>
                  <a:tcPr anchor="ctr">
                    <a:lnB w="12700" cap="flat" cmpd="sng" algn="ctr">
                      <a:solidFill>
                        <a:schemeClr val="tx1"/>
                      </a:solidFill>
                      <a:prstDash val="solid"/>
                      <a:round/>
                      <a:headEnd type="none" w="med" len="med"/>
                      <a:tailEnd type="none" w="med" len="med"/>
                    </a:lnB>
                    <a:noFill/>
                  </a:tcPr>
                </a:tc>
                <a:tc>
                  <a:txBody>
                    <a:bodyPr/>
                    <a:lstStyle/>
                    <a:p>
                      <a:pPr algn="ctr"/>
                      <a:endParaRPr lang="en-US" sz="1200" dirty="0">
                        <a:solidFill>
                          <a:schemeClr val="tx1"/>
                        </a:solidFill>
                      </a:endParaRPr>
                    </a:p>
                  </a:txBody>
                  <a:tcPr anchor="ctr">
                    <a:lnR>
                      <a:noFill/>
                    </a:lnR>
                    <a:lnB w="12700" cap="flat" cmpd="sng" algn="ctr">
                      <a:solidFill>
                        <a:schemeClr val="tx1"/>
                      </a:solidFill>
                      <a:prstDash val="solid"/>
                      <a:round/>
                      <a:headEnd type="none" w="med" len="med"/>
                      <a:tailEnd type="none" w="med" len="med"/>
                    </a:lnB>
                    <a:noFill/>
                  </a:tcPr>
                </a:tc>
                <a:tc>
                  <a:txBody>
                    <a:bodyPr/>
                    <a:lstStyle/>
                    <a:p>
                      <a:pPr algn="ctr"/>
                      <a:endParaRPr lang="en-US" sz="1200" dirty="0">
                        <a:solidFill>
                          <a:schemeClr val="tx1"/>
                        </a:solidFill>
                      </a:endParaRPr>
                    </a:p>
                  </a:txBody>
                  <a:tcPr anchor="ctr">
                    <a:lnL>
                      <a:noFill/>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gridSpan="6">
                  <a:txBody>
                    <a:bodyPr/>
                    <a:lstStyle/>
                    <a:p>
                      <a:pPr algn="ctr"/>
                      <a:r>
                        <a:rPr lang="en-US" sz="1200" dirty="0">
                          <a:solidFill>
                            <a:schemeClr val="tx1"/>
                          </a:solidFill>
                        </a:rPr>
                        <a:t>MaxReading: 3.1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40000"/>
                        <a:lumOff val="60000"/>
                      </a:schemeClr>
                    </a:solidFill>
                  </a:tcPr>
                </a:tc>
                <a:tc hMerge="1">
                  <a:txBody>
                    <a:bodyPr/>
                    <a:lstStyle/>
                    <a:p>
                      <a:pPr algn="ctr"/>
                      <a:endParaRPr lang="en-US" sz="1400" dirty="0">
                        <a:solidFill>
                          <a:schemeClr val="bg1">
                            <a:lumMod val="50000"/>
                          </a:schemeClr>
                        </a:solidFill>
                      </a:endParaRPr>
                    </a:p>
                  </a:txBody>
                  <a:tcPr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lang="en-US" sz="1400" dirty="0">
                        <a:solidFill>
                          <a:schemeClr val="bg1">
                            <a:lumMod val="50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lang="en-US" sz="1400" dirty="0">
                        <a:solidFill>
                          <a:schemeClr val="bg1">
                            <a:lumMod val="50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lang="en-US" sz="1400" dirty="0">
                        <a:solidFill>
                          <a:schemeClr val="bg1">
                            <a:lumMod val="50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lang="en-US" sz="1400" dirty="0">
                        <a:solidFill>
                          <a:schemeClr val="bg1">
                            <a:lumMod val="50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200" dirty="0">
                        <a:solidFill>
                          <a:schemeClr val="bg1">
                            <a:lumMod val="50000"/>
                          </a:schemeClr>
                        </a:solidFill>
                      </a:endParaRP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200" dirty="0">
                        <a:solidFill>
                          <a:schemeClr val="bg1">
                            <a:lumMod val="50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17572818"/>
                  </a:ext>
                </a:extLst>
              </a:tr>
              <a:tr h="0">
                <a:tc vMerge="1">
                  <a:txBody>
                    <a:bodyPr/>
                    <a:lstStyle/>
                    <a:p>
                      <a:endParaRPr lang="en-US" dirty="0">
                        <a:solidFill>
                          <a:schemeClr val="bg1">
                            <a:lumMod val="50000"/>
                          </a:schemeClr>
                        </a:solidFill>
                      </a:endParaRPr>
                    </a:p>
                  </a:txBody>
                  <a:tcPr anchor="ctr"/>
                </a:tc>
                <a:tc>
                  <a:txBody>
                    <a:bodyPr/>
                    <a:lstStyle/>
                    <a:p>
                      <a:pPr algn="ctr"/>
                      <a:endParaRPr lang="en-US" sz="1200" dirty="0">
                        <a:solidFill>
                          <a:schemeClr val="tx1"/>
                        </a:solidFill>
                      </a:endParaRPr>
                    </a:p>
                  </a:txBody>
                  <a:tcPr anchor="ctr">
                    <a:noFill/>
                  </a:tcPr>
                </a:tc>
                <a:tc>
                  <a:txBody>
                    <a:bodyPr/>
                    <a:lstStyle/>
                    <a:p>
                      <a:pPr algn="ctr"/>
                      <a:endParaRPr lang="en-US" sz="1200" dirty="0">
                        <a:solidFill>
                          <a:schemeClr val="tx1"/>
                        </a:solidFill>
                      </a:endParaRPr>
                    </a:p>
                  </a:txBody>
                  <a:tcPr anchor="ctr">
                    <a:noFill/>
                  </a:tcPr>
                </a:tc>
                <a:tc>
                  <a:txBody>
                    <a:bodyPr/>
                    <a:lstStyle/>
                    <a:p>
                      <a:pPr algn="ctr"/>
                      <a:endParaRPr lang="en-US" sz="1200" dirty="0">
                        <a:solidFill>
                          <a:schemeClr val="tx1"/>
                        </a:solidFill>
                      </a:endParaRPr>
                    </a:p>
                  </a:txBody>
                  <a:tcPr anchor="ctr">
                    <a:noFill/>
                  </a:tcPr>
                </a:tc>
                <a:tc>
                  <a:txBody>
                    <a:bodyPr/>
                    <a:lstStyle/>
                    <a:p>
                      <a:pPr algn="ctr"/>
                      <a:endParaRPr lang="en-US" sz="1200" dirty="0">
                        <a:solidFill>
                          <a:schemeClr val="tx1"/>
                        </a:solidFill>
                      </a:endParaRPr>
                    </a:p>
                  </a:txBody>
                  <a:tcPr anchor="ctr">
                    <a:lnB w="12700" cap="flat" cmpd="sng" algn="ctr">
                      <a:solidFill>
                        <a:schemeClr val="tx1"/>
                      </a:solidFill>
                      <a:prstDash val="solid"/>
                      <a:round/>
                      <a:headEnd type="none" w="med" len="med"/>
                      <a:tailEnd type="none" w="med" len="med"/>
                    </a:lnB>
                    <a:noFill/>
                  </a:tcPr>
                </a:tc>
                <a:tc>
                  <a:txBody>
                    <a:bodyPr/>
                    <a:lstStyle/>
                    <a:p>
                      <a:pPr algn="ctr"/>
                      <a:endParaRPr lang="en-US" sz="1200" dirty="0">
                        <a:solidFill>
                          <a:schemeClr val="tx1"/>
                        </a:solidFill>
                      </a:endParaRPr>
                    </a:p>
                  </a:txBody>
                  <a:tcPr anchor="ctr">
                    <a:lnB w="12700" cap="flat" cmpd="sng" algn="ctr">
                      <a:solidFill>
                        <a:schemeClr val="tx1"/>
                      </a:solidFill>
                      <a:prstDash val="solid"/>
                      <a:round/>
                      <a:headEnd type="none" w="med" len="med"/>
                      <a:tailEnd type="none" w="med" len="med"/>
                    </a:lnB>
                    <a:noFill/>
                  </a:tcPr>
                </a:tc>
                <a:tc>
                  <a:txBody>
                    <a:bodyPr/>
                    <a:lstStyle/>
                    <a:p>
                      <a:pPr algn="ctr"/>
                      <a:endParaRPr lang="en-US" sz="1200" dirty="0">
                        <a:solidFill>
                          <a:schemeClr val="bg1">
                            <a:lumMod val="50000"/>
                          </a:schemeClr>
                        </a:solidFill>
                      </a:endParaRPr>
                    </a:p>
                  </a:txBody>
                  <a:tcPr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tc gridSpan="6">
                  <a:txBody>
                    <a:bodyPr/>
                    <a:lstStyle/>
                    <a:p>
                      <a:pPr marL="0" marR="0" lvl="0" indent="0" algn="ctr" defTabSz="914367" rtl="0" eaLnBrk="1" fontAlgn="auto" latinLnBrk="0" hangingPunct="1">
                        <a:lnSpc>
                          <a:spcPct val="100000"/>
                        </a:lnSpc>
                        <a:spcBef>
                          <a:spcPts val="0"/>
                        </a:spcBef>
                        <a:spcAft>
                          <a:spcPts val="0"/>
                        </a:spcAft>
                        <a:buClrTx/>
                        <a:buSzTx/>
                        <a:buFontTx/>
                        <a:buNone/>
                        <a:tabLst/>
                        <a:defRPr/>
                      </a:pPr>
                      <a:r>
                        <a:rPr lang="en-US" sz="1200" dirty="0">
                          <a:solidFill>
                            <a:schemeClr val="tx1"/>
                          </a:solidFill>
                        </a:rPr>
                        <a:t>MaxReading: 2.9</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hMerge="1">
                  <a:txBody>
                    <a:bodyPr/>
                    <a:lstStyle/>
                    <a:p>
                      <a:pPr algn="ctr"/>
                      <a:endParaRPr lang="en-US" sz="1200" dirty="0">
                        <a:solidFill>
                          <a:schemeClr val="bg1">
                            <a:lumMod val="50000"/>
                          </a:schemeClr>
                        </a:solidFill>
                      </a:endParaRPr>
                    </a:p>
                  </a:txBody>
                  <a:tcPr anchor="ctr">
                    <a:noFill/>
                  </a:tcPr>
                </a:tc>
                <a:tc hMerge="1">
                  <a:txBody>
                    <a:bodyPr/>
                    <a:lstStyle/>
                    <a:p>
                      <a:pPr algn="ctr"/>
                      <a:endParaRPr lang="en-US" sz="1200" dirty="0">
                        <a:solidFill>
                          <a:schemeClr val="bg1">
                            <a:lumMod val="50000"/>
                          </a:schemeClr>
                        </a:solidFill>
                      </a:endParaRPr>
                    </a:p>
                  </a:txBody>
                  <a:tcPr anchor="ctr">
                    <a:lnR>
                      <a:noFill/>
                    </a:lnR>
                    <a:noFill/>
                  </a:tcPr>
                </a:tc>
                <a:tc hMerge="1">
                  <a:txBody>
                    <a:bodyPr/>
                    <a:lstStyle/>
                    <a:p>
                      <a:pPr algn="ctr"/>
                      <a:endParaRPr lang="en-US" sz="1200" dirty="0">
                        <a:solidFill>
                          <a:schemeClr val="bg1">
                            <a:lumMod val="50000"/>
                          </a:schemeClr>
                        </a:solidFill>
                      </a:endParaRPr>
                    </a:p>
                  </a:txBody>
                  <a:tcPr anchor="ctr">
                    <a:lnL>
                      <a:noFill/>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lang="en-US" sz="1200" dirty="0">
                        <a:solidFill>
                          <a:schemeClr val="bg1">
                            <a:lumMod val="50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lang="en-US" sz="1200" dirty="0">
                        <a:solidFill>
                          <a:schemeClr val="bg1">
                            <a:lumMod val="50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2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200" dirty="0">
                        <a:solidFill>
                          <a:schemeClr val="bg1">
                            <a:lumMod val="50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200" dirty="0">
                        <a:solidFill>
                          <a:schemeClr val="bg1">
                            <a:lumMod val="50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200" dirty="0">
                        <a:solidFill>
                          <a:schemeClr val="bg1">
                            <a:lumMod val="50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200" dirty="0">
                        <a:solidFill>
                          <a:schemeClr val="bg1">
                            <a:lumMod val="50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200" dirty="0">
                        <a:solidFill>
                          <a:schemeClr val="bg1">
                            <a:lumMod val="50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879604100"/>
                  </a:ext>
                </a:extLst>
              </a:tr>
              <a:tr h="142457">
                <a:tc vMerge="1">
                  <a:txBody>
                    <a:bodyPr/>
                    <a:lstStyle/>
                    <a:p>
                      <a:endParaRPr lang="en-US" dirty="0">
                        <a:solidFill>
                          <a:schemeClr val="bg1">
                            <a:lumMod val="50000"/>
                          </a:schemeClr>
                        </a:solidFill>
                      </a:endParaRPr>
                    </a:p>
                  </a:txBody>
                  <a:tcPr anchor="ctr"/>
                </a:tc>
                <a:tc>
                  <a:txBody>
                    <a:bodyPr/>
                    <a:lstStyle/>
                    <a:p>
                      <a:pPr algn="ctr"/>
                      <a:endParaRPr lang="en-US" sz="1200" dirty="0">
                        <a:solidFill>
                          <a:schemeClr val="tx1"/>
                        </a:solidFill>
                      </a:endParaRPr>
                    </a:p>
                  </a:txBody>
                  <a:tcPr anchor="ctr">
                    <a:noFill/>
                  </a:tcPr>
                </a:tc>
                <a:tc>
                  <a:txBody>
                    <a:bodyPr/>
                    <a:lstStyle/>
                    <a:p>
                      <a:pPr algn="ctr"/>
                      <a:endParaRPr lang="en-US" sz="1200" dirty="0">
                        <a:solidFill>
                          <a:schemeClr val="tx1"/>
                        </a:solidFill>
                      </a:endParaRPr>
                    </a:p>
                  </a:txBody>
                  <a:tcPr anchor="ctr">
                    <a:lnB w="12700" cap="flat" cmpd="sng" algn="ctr">
                      <a:solidFill>
                        <a:schemeClr val="tx1"/>
                      </a:solidFill>
                      <a:prstDash val="solid"/>
                      <a:round/>
                      <a:headEnd type="none" w="med" len="med"/>
                      <a:tailEnd type="none" w="med" len="med"/>
                    </a:lnB>
                    <a:noFill/>
                  </a:tcPr>
                </a:tc>
                <a:tc>
                  <a:txBody>
                    <a:bodyPr/>
                    <a:lstStyle/>
                    <a:p>
                      <a:pPr algn="ctr"/>
                      <a:endParaRPr lang="en-US" sz="1200" dirty="0">
                        <a:solidFill>
                          <a:schemeClr val="tx1"/>
                        </a:solidFill>
                      </a:endParaRPr>
                    </a:p>
                  </a:txBody>
                  <a:tcPr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tc gridSpan="6">
                  <a:txBody>
                    <a:bodyPr/>
                    <a:lstStyle/>
                    <a:p>
                      <a:pPr marL="0" marR="0" lvl="0" indent="0" algn="ctr" defTabSz="914367" rtl="0" eaLnBrk="1" fontAlgn="auto" latinLnBrk="0" hangingPunct="1">
                        <a:lnSpc>
                          <a:spcPct val="100000"/>
                        </a:lnSpc>
                        <a:spcBef>
                          <a:spcPts val="0"/>
                        </a:spcBef>
                        <a:spcAft>
                          <a:spcPts val="0"/>
                        </a:spcAft>
                        <a:buClrTx/>
                        <a:buSzTx/>
                        <a:buFontTx/>
                        <a:buNone/>
                        <a:tabLst/>
                        <a:defRPr/>
                      </a:pPr>
                      <a:r>
                        <a:rPr lang="en-US" sz="1200" dirty="0">
                          <a:solidFill>
                            <a:schemeClr val="tx1"/>
                          </a:solidFill>
                        </a:rPr>
                        <a:t>MaxReading: 2.9</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40000"/>
                        <a:lumOff val="60000"/>
                      </a:schemeClr>
                    </a:solidFill>
                  </a:tcPr>
                </a:tc>
                <a:tc hMerge="1">
                  <a:txBody>
                    <a:bodyPr/>
                    <a:lstStyle/>
                    <a:p>
                      <a:pPr algn="ctr"/>
                      <a:endParaRPr lang="en-US" sz="1200" dirty="0">
                        <a:solidFill>
                          <a:schemeClr val="bg1">
                            <a:lumMod val="50000"/>
                          </a:schemeClr>
                        </a:solidFill>
                      </a:endParaRPr>
                    </a:p>
                  </a:txBody>
                  <a:tcPr anchor="ctr">
                    <a:solidFill>
                      <a:schemeClr val="accent5">
                        <a:lumMod val="40000"/>
                        <a:lumOff val="60000"/>
                      </a:schemeClr>
                    </a:solidFill>
                  </a:tcPr>
                </a:tc>
                <a:tc hMerge="1">
                  <a:txBody>
                    <a:bodyPr/>
                    <a:lstStyle/>
                    <a:p>
                      <a:pPr algn="ctr"/>
                      <a:endParaRPr lang="en-US" sz="1200" dirty="0">
                        <a:solidFill>
                          <a:schemeClr val="bg1">
                            <a:lumMod val="50000"/>
                          </a:schemeClr>
                        </a:solidFill>
                      </a:endParaRPr>
                    </a:p>
                  </a:txBody>
                  <a:tcPr anchor="ctr">
                    <a:lnR w="12700" cap="flat" cmpd="sng" algn="ctr">
                      <a:noFill/>
                      <a:prstDash val="solid"/>
                      <a:round/>
                      <a:headEnd type="none" w="med" len="med"/>
                      <a:tailEnd type="none" w="med" len="med"/>
                    </a:lnR>
                    <a:solidFill>
                      <a:schemeClr val="accent5">
                        <a:lumMod val="40000"/>
                        <a:lumOff val="60000"/>
                      </a:schemeClr>
                    </a:solidFill>
                  </a:tcPr>
                </a:tc>
                <a:tc hMerge="1">
                  <a:txBody>
                    <a:bodyPr/>
                    <a:lstStyle/>
                    <a:p>
                      <a:pPr marL="0" marR="0" lvl="0" indent="0" algn="ctr" defTabSz="914367" rtl="0" eaLnBrk="1" fontAlgn="auto" latinLnBrk="0" hangingPunct="1">
                        <a:lnSpc>
                          <a:spcPct val="100000"/>
                        </a:lnSpc>
                        <a:spcBef>
                          <a:spcPts val="0"/>
                        </a:spcBef>
                        <a:spcAft>
                          <a:spcPts val="0"/>
                        </a:spcAft>
                        <a:buClrTx/>
                        <a:buSzTx/>
                        <a:buFontTx/>
                        <a:buNone/>
                        <a:tabLst/>
                        <a:defRPr/>
                      </a:pPr>
                      <a:endParaRPr lang="en-US" sz="1200" dirty="0">
                        <a:solidFill>
                          <a:schemeClr val="bg1">
                            <a:lumMod val="50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5">
                        <a:lumMod val="40000"/>
                        <a:lumOff val="60000"/>
                      </a:schemeClr>
                    </a:solidFill>
                  </a:tcPr>
                </a:tc>
                <a:tc hMerge="1">
                  <a:txBody>
                    <a:bodyPr/>
                    <a:lstStyle/>
                    <a:p>
                      <a:pPr marL="0" marR="0" lvl="0" indent="0" algn="ctr" defTabSz="914367" rtl="0" eaLnBrk="1" fontAlgn="auto" latinLnBrk="0" hangingPunct="1">
                        <a:lnSpc>
                          <a:spcPct val="100000"/>
                        </a:lnSpc>
                        <a:spcBef>
                          <a:spcPts val="0"/>
                        </a:spcBef>
                        <a:spcAft>
                          <a:spcPts val="0"/>
                        </a:spcAft>
                        <a:buClrTx/>
                        <a:buSzTx/>
                        <a:buFontTx/>
                        <a:buNone/>
                        <a:tabLst/>
                        <a:defRPr/>
                      </a:pPr>
                      <a:endParaRPr lang="en-US" sz="1200" dirty="0">
                        <a:solidFill>
                          <a:schemeClr val="bg1">
                            <a:lumMod val="50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5">
                        <a:lumMod val="40000"/>
                        <a:lumOff val="60000"/>
                      </a:schemeClr>
                    </a:solidFill>
                  </a:tcPr>
                </a:tc>
                <a:tc hMerge="1">
                  <a:txBody>
                    <a:bodyPr/>
                    <a:lstStyle/>
                    <a:p>
                      <a:pPr marL="0" marR="0" lvl="0" indent="0" algn="ctr" defTabSz="914367" rtl="0" eaLnBrk="1" fontAlgn="auto" latinLnBrk="0" hangingPunct="1">
                        <a:lnSpc>
                          <a:spcPct val="100000"/>
                        </a:lnSpc>
                        <a:spcBef>
                          <a:spcPts val="0"/>
                        </a:spcBef>
                        <a:spcAft>
                          <a:spcPts val="0"/>
                        </a:spcAft>
                        <a:buClrTx/>
                        <a:buSzTx/>
                        <a:buFontTx/>
                        <a:buNone/>
                        <a:tabLst/>
                        <a:defRPr/>
                      </a:pPr>
                      <a:endParaRPr lang="en-US" sz="1200" dirty="0">
                        <a:solidFill>
                          <a:schemeClr val="bg1">
                            <a:lumMod val="50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solidFill>
                      <a:schemeClr val="accent5">
                        <a:lumMod val="40000"/>
                        <a:lumOff val="60000"/>
                      </a:schemeClr>
                    </a:solidFill>
                  </a:tcPr>
                </a:tc>
                <a:tc>
                  <a:txBody>
                    <a:bodyPr/>
                    <a:lstStyle/>
                    <a:p>
                      <a:pPr marL="0" marR="0" lvl="0" indent="0" algn="ctr" defTabSz="914367" rtl="0" eaLnBrk="1" fontAlgn="auto" latinLnBrk="0" hangingPunct="1">
                        <a:lnSpc>
                          <a:spcPct val="100000"/>
                        </a:lnSpc>
                        <a:spcBef>
                          <a:spcPts val="0"/>
                        </a:spcBef>
                        <a:spcAft>
                          <a:spcPts val="0"/>
                        </a:spcAft>
                        <a:buClrTx/>
                        <a:buSzTx/>
                        <a:buFontTx/>
                        <a:buNone/>
                        <a:tabLst/>
                        <a:defRPr/>
                      </a:pPr>
                      <a:endParaRPr lang="en-US" sz="12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367" rtl="0" eaLnBrk="1" fontAlgn="auto" latinLnBrk="0" hangingPunct="1">
                        <a:lnSpc>
                          <a:spcPct val="100000"/>
                        </a:lnSpc>
                        <a:spcBef>
                          <a:spcPts val="0"/>
                        </a:spcBef>
                        <a:spcAft>
                          <a:spcPts val="0"/>
                        </a:spcAft>
                        <a:buClrTx/>
                        <a:buSzTx/>
                        <a:buFontTx/>
                        <a:buNone/>
                        <a:tabLst/>
                        <a:defRPr/>
                      </a:pPr>
                      <a:endParaRPr lang="en-US" sz="1200" dirty="0">
                        <a:solidFill>
                          <a:schemeClr val="tx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367" rtl="0" eaLnBrk="1" fontAlgn="auto" latinLnBrk="0" hangingPunct="1">
                        <a:lnSpc>
                          <a:spcPct val="100000"/>
                        </a:lnSpc>
                        <a:spcBef>
                          <a:spcPts val="0"/>
                        </a:spcBef>
                        <a:spcAft>
                          <a:spcPts val="0"/>
                        </a:spcAft>
                        <a:buClrTx/>
                        <a:buSzTx/>
                        <a:buFontTx/>
                        <a:buNone/>
                        <a:tabLst/>
                        <a:defRPr/>
                      </a:pPr>
                      <a:endParaRPr lang="en-US" sz="1200" dirty="0">
                        <a:solidFill>
                          <a:schemeClr val="tx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200" dirty="0">
                        <a:solidFill>
                          <a:schemeClr val="tx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200" dirty="0">
                        <a:solidFill>
                          <a:schemeClr val="bg1">
                            <a:lumMod val="50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200" dirty="0">
                        <a:solidFill>
                          <a:schemeClr val="bg1">
                            <a:lumMod val="50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200" dirty="0">
                        <a:solidFill>
                          <a:schemeClr val="bg1">
                            <a:lumMod val="50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200" dirty="0">
                        <a:solidFill>
                          <a:schemeClr val="bg1">
                            <a:lumMod val="50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200" dirty="0">
                        <a:solidFill>
                          <a:schemeClr val="bg1">
                            <a:lumMod val="50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28713664"/>
                  </a:ext>
                </a:extLst>
              </a:tr>
              <a:tr h="142457">
                <a:tc vMerge="1">
                  <a:txBody>
                    <a:bodyPr/>
                    <a:lstStyle/>
                    <a:p>
                      <a:endParaRPr lang="en-US" dirty="0">
                        <a:solidFill>
                          <a:schemeClr val="bg1">
                            <a:lumMod val="50000"/>
                          </a:schemeClr>
                        </a:solidFill>
                      </a:endParaRPr>
                    </a:p>
                  </a:txBody>
                  <a:tcPr anchor="ctr"/>
                </a:tc>
                <a:tc>
                  <a:txBody>
                    <a:bodyPr/>
                    <a:lstStyle/>
                    <a:p>
                      <a:pPr algn="ctr"/>
                      <a:endParaRPr lang="en-US" sz="1200" dirty="0">
                        <a:solidFill>
                          <a:schemeClr val="tx1"/>
                        </a:solidFill>
                      </a:endParaRPr>
                    </a:p>
                  </a:txBody>
                  <a:tcPr anchor="ct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tc gridSpan="6">
                  <a:txBody>
                    <a:bodyPr/>
                    <a:lstStyle/>
                    <a:p>
                      <a:pPr marL="0" marR="0" lvl="0" indent="0" algn="ctr" defTabSz="914367" rtl="0" eaLnBrk="1" fontAlgn="auto" latinLnBrk="0" hangingPunct="1">
                        <a:lnSpc>
                          <a:spcPct val="100000"/>
                        </a:lnSpc>
                        <a:spcBef>
                          <a:spcPts val="0"/>
                        </a:spcBef>
                        <a:spcAft>
                          <a:spcPts val="0"/>
                        </a:spcAft>
                        <a:buClrTx/>
                        <a:buSzTx/>
                        <a:buFontTx/>
                        <a:buNone/>
                        <a:tabLst/>
                        <a:defRPr/>
                      </a:pPr>
                      <a:r>
                        <a:rPr lang="en-US" sz="1200" dirty="0">
                          <a:solidFill>
                            <a:schemeClr val="tx1"/>
                          </a:solidFill>
                        </a:rPr>
                        <a:t>MaxReading: 3.2</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hMerge="1">
                  <a:txBody>
                    <a:bodyPr/>
                    <a:lstStyle/>
                    <a:p>
                      <a:pPr algn="ctr"/>
                      <a:endParaRPr lang="en-US" sz="1200" dirty="0">
                        <a:solidFill>
                          <a:schemeClr val="bg1">
                            <a:lumMod val="50000"/>
                          </a:schemeClr>
                        </a:solidFill>
                      </a:endParaRPr>
                    </a:p>
                  </a:txBody>
                  <a:tcPr anchor="ctr">
                    <a:lnR w="12700" cap="flat" cmpd="sng" algn="ctr">
                      <a:noFill/>
                      <a:prstDash val="solid"/>
                      <a:round/>
                      <a:headEnd type="none" w="med" len="med"/>
                      <a:tailEnd type="none" w="med" len="med"/>
                    </a:lnR>
                    <a:noFill/>
                  </a:tcPr>
                </a:tc>
                <a:tc hMerge="1">
                  <a:txBody>
                    <a:bodyPr/>
                    <a:lstStyle/>
                    <a:p>
                      <a:pPr marL="0" marR="0" lvl="0" indent="0" algn="ctr" defTabSz="914367" rtl="0" eaLnBrk="1" fontAlgn="auto" latinLnBrk="0" hangingPunct="1">
                        <a:lnSpc>
                          <a:spcPct val="100000"/>
                        </a:lnSpc>
                        <a:spcBef>
                          <a:spcPts val="0"/>
                        </a:spcBef>
                        <a:spcAft>
                          <a:spcPts val="0"/>
                        </a:spcAft>
                        <a:buClrTx/>
                        <a:buSzTx/>
                        <a:buFontTx/>
                        <a:buNone/>
                        <a:tabLst/>
                        <a:defRPr/>
                      </a:pPr>
                      <a:endParaRPr lang="en-US" sz="1200" dirty="0">
                        <a:solidFill>
                          <a:schemeClr val="bg1">
                            <a:lumMod val="50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0" marR="0" lvl="0" indent="0" algn="ctr" defTabSz="914367" rtl="0" eaLnBrk="1" fontAlgn="auto" latinLnBrk="0" hangingPunct="1">
                        <a:lnSpc>
                          <a:spcPct val="100000"/>
                        </a:lnSpc>
                        <a:spcBef>
                          <a:spcPts val="0"/>
                        </a:spcBef>
                        <a:spcAft>
                          <a:spcPts val="0"/>
                        </a:spcAft>
                        <a:buClrTx/>
                        <a:buSzTx/>
                        <a:buFontTx/>
                        <a:buNone/>
                        <a:tabLst/>
                        <a:defRPr/>
                      </a:pPr>
                      <a:endParaRPr lang="en-US" sz="1200" dirty="0">
                        <a:solidFill>
                          <a:schemeClr val="bg1">
                            <a:lumMod val="50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0" marR="0" lvl="0" indent="0" algn="ctr" defTabSz="914367" rtl="0" eaLnBrk="1" fontAlgn="auto" latinLnBrk="0" hangingPunct="1">
                        <a:lnSpc>
                          <a:spcPct val="100000"/>
                        </a:lnSpc>
                        <a:spcBef>
                          <a:spcPts val="0"/>
                        </a:spcBef>
                        <a:spcAft>
                          <a:spcPts val="0"/>
                        </a:spcAft>
                        <a:buClrTx/>
                        <a:buSzTx/>
                        <a:buFontTx/>
                        <a:buNone/>
                        <a:tabLst/>
                        <a:defRPr/>
                      </a:pPr>
                      <a:endParaRPr lang="en-US" sz="1200" dirty="0">
                        <a:solidFill>
                          <a:schemeClr val="bg1">
                            <a:lumMod val="50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0" marR="0" lvl="0" indent="0" algn="ctr" defTabSz="914367" rtl="0" eaLnBrk="1" fontAlgn="auto" latinLnBrk="0" hangingPunct="1">
                        <a:lnSpc>
                          <a:spcPct val="100000"/>
                        </a:lnSpc>
                        <a:spcBef>
                          <a:spcPts val="0"/>
                        </a:spcBef>
                        <a:spcAft>
                          <a:spcPts val="0"/>
                        </a:spcAft>
                        <a:buClrTx/>
                        <a:buSzTx/>
                        <a:buFontTx/>
                        <a:buNone/>
                        <a:tabLst/>
                        <a:defRPr/>
                      </a:pPr>
                      <a:endParaRPr lang="en-US" sz="1200" dirty="0">
                        <a:solidFill>
                          <a:schemeClr val="bg1">
                            <a:lumMod val="50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367" rtl="0" eaLnBrk="1" fontAlgn="auto" latinLnBrk="0" hangingPunct="1">
                        <a:lnSpc>
                          <a:spcPct val="100000"/>
                        </a:lnSpc>
                        <a:spcBef>
                          <a:spcPts val="0"/>
                        </a:spcBef>
                        <a:spcAft>
                          <a:spcPts val="0"/>
                        </a:spcAft>
                        <a:buClrTx/>
                        <a:buSzTx/>
                        <a:buFontTx/>
                        <a:buNone/>
                        <a:tabLst/>
                        <a:defRPr/>
                      </a:pPr>
                      <a:endParaRPr lang="en-US" sz="1200" dirty="0">
                        <a:solidFill>
                          <a:schemeClr val="bg1">
                            <a:lumMod val="50000"/>
                          </a:schemeClr>
                        </a:solidFill>
                      </a:endParaRP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367" rtl="0" eaLnBrk="1" fontAlgn="auto" latinLnBrk="0" hangingPunct="1">
                        <a:lnSpc>
                          <a:spcPct val="100000"/>
                        </a:lnSpc>
                        <a:spcBef>
                          <a:spcPts val="0"/>
                        </a:spcBef>
                        <a:spcAft>
                          <a:spcPts val="0"/>
                        </a:spcAft>
                        <a:buClrTx/>
                        <a:buSzTx/>
                        <a:buFontTx/>
                        <a:buNone/>
                        <a:tabLst/>
                        <a:defRPr/>
                      </a:pPr>
                      <a:endParaRPr lang="en-US" sz="1200" dirty="0">
                        <a:solidFill>
                          <a:schemeClr val="bg1">
                            <a:lumMod val="50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367" rtl="0" eaLnBrk="1" fontAlgn="auto" latinLnBrk="0" hangingPunct="1">
                        <a:lnSpc>
                          <a:spcPct val="100000"/>
                        </a:lnSpc>
                        <a:spcBef>
                          <a:spcPts val="0"/>
                        </a:spcBef>
                        <a:spcAft>
                          <a:spcPts val="0"/>
                        </a:spcAft>
                        <a:buClrTx/>
                        <a:buSzTx/>
                        <a:buFontTx/>
                        <a:buNone/>
                        <a:tabLst/>
                        <a:defRPr/>
                      </a:pPr>
                      <a:endParaRPr lang="en-US" sz="1200" dirty="0">
                        <a:solidFill>
                          <a:schemeClr val="bg1">
                            <a:lumMod val="50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367" rtl="0" eaLnBrk="1" fontAlgn="auto" latinLnBrk="0" hangingPunct="1">
                        <a:lnSpc>
                          <a:spcPct val="100000"/>
                        </a:lnSpc>
                        <a:spcBef>
                          <a:spcPts val="0"/>
                        </a:spcBef>
                        <a:spcAft>
                          <a:spcPts val="0"/>
                        </a:spcAft>
                        <a:buClrTx/>
                        <a:buSzTx/>
                        <a:buFontTx/>
                        <a:buNone/>
                        <a:tabLst/>
                        <a:defRPr/>
                      </a:pPr>
                      <a:endParaRPr lang="en-US" sz="1200" dirty="0">
                        <a:solidFill>
                          <a:schemeClr val="bg1">
                            <a:lumMod val="50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367" rtl="0" eaLnBrk="1" fontAlgn="auto" latinLnBrk="0" hangingPunct="1">
                        <a:lnSpc>
                          <a:spcPct val="100000"/>
                        </a:lnSpc>
                        <a:spcBef>
                          <a:spcPts val="0"/>
                        </a:spcBef>
                        <a:spcAft>
                          <a:spcPts val="0"/>
                        </a:spcAft>
                        <a:buClrTx/>
                        <a:buSzTx/>
                        <a:buFontTx/>
                        <a:buNone/>
                        <a:tabLst/>
                        <a:defRPr/>
                      </a:pPr>
                      <a:endParaRPr lang="en-US" sz="1200" dirty="0">
                        <a:solidFill>
                          <a:schemeClr val="bg1">
                            <a:lumMod val="50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200" dirty="0">
                        <a:solidFill>
                          <a:schemeClr val="bg1">
                            <a:lumMod val="50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200" dirty="0">
                        <a:solidFill>
                          <a:schemeClr val="bg1">
                            <a:lumMod val="50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200" dirty="0">
                        <a:solidFill>
                          <a:schemeClr val="bg1">
                            <a:lumMod val="50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200" dirty="0">
                        <a:solidFill>
                          <a:schemeClr val="bg1">
                            <a:lumMod val="50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200" dirty="0">
                        <a:solidFill>
                          <a:schemeClr val="bg1">
                            <a:lumMod val="50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200" dirty="0">
                        <a:solidFill>
                          <a:schemeClr val="bg1">
                            <a:lumMod val="50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007567605"/>
                  </a:ext>
                </a:extLst>
              </a:tr>
              <a:tr h="142457">
                <a:tc vMerge="1">
                  <a:txBody>
                    <a:bodyPr/>
                    <a:lstStyle/>
                    <a:p>
                      <a:endParaRPr lang="en-US" dirty="0">
                        <a:solidFill>
                          <a:schemeClr val="bg1">
                            <a:lumMod val="50000"/>
                          </a:schemeClr>
                        </a:solidFill>
                      </a:endParaRPr>
                    </a:p>
                  </a:txBody>
                  <a:tcPr anchor="ctr"/>
                </a:tc>
                <a:tc gridSpan="6">
                  <a:txBody>
                    <a:bodyPr/>
                    <a:lstStyle/>
                    <a:p>
                      <a:pPr algn="ctr"/>
                      <a:r>
                        <a:rPr lang="en-US" sz="1200" dirty="0">
                          <a:solidFill>
                            <a:schemeClr val="tx1"/>
                          </a:solidFill>
                        </a:rPr>
                        <a:t>MaxReading: 3.2</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40000"/>
                        <a:lumOff val="60000"/>
                      </a:schemeClr>
                    </a:solidFill>
                  </a:tcPr>
                </a:tc>
                <a:tc hMerge="1">
                  <a:txBody>
                    <a:bodyPr/>
                    <a:lstStyle/>
                    <a:p>
                      <a:pPr marL="0" marR="0" lvl="0" indent="0" algn="ctr" defTabSz="914367" rtl="0" eaLnBrk="1" fontAlgn="auto" latinLnBrk="0" hangingPunct="1">
                        <a:lnSpc>
                          <a:spcPct val="100000"/>
                        </a:lnSpc>
                        <a:spcBef>
                          <a:spcPts val="0"/>
                        </a:spcBef>
                        <a:spcAft>
                          <a:spcPts val="0"/>
                        </a:spcAft>
                        <a:buClrTx/>
                        <a:buSzTx/>
                        <a:buFontTx/>
                        <a:buNone/>
                        <a:tabLst/>
                        <a:defRPr/>
                      </a:pPr>
                      <a:endParaRPr lang="en-US" sz="1200" dirty="0">
                        <a:solidFill>
                          <a:schemeClr val="bg1">
                            <a:lumMod val="50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0" marR="0" lvl="0" indent="0" algn="ctr" defTabSz="914367" rtl="0" eaLnBrk="1" fontAlgn="auto" latinLnBrk="0" hangingPunct="1">
                        <a:lnSpc>
                          <a:spcPct val="100000"/>
                        </a:lnSpc>
                        <a:spcBef>
                          <a:spcPts val="0"/>
                        </a:spcBef>
                        <a:spcAft>
                          <a:spcPts val="0"/>
                        </a:spcAft>
                        <a:buClrTx/>
                        <a:buSzTx/>
                        <a:buFontTx/>
                        <a:buNone/>
                        <a:tabLst/>
                        <a:defRPr/>
                      </a:pPr>
                      <a:endParaRPr lang="en-US" sz="1200" dirty="0">
                        <a:solidFill>
                          <a:schemeClr val="bg1">
                            <a:lumMod val="50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0" marR="0" lvl="0" indent="0" algn="ctr" defTabSz="914367" rtl="0" eaLnBrk="1" fontAlgn="auto" latinLnBrk="0" hangingPunct="1">
                        <a:lnSpc>
                          <a:spcPct val="100000"/>
                        </a:lnSpc>
                        <a:spcBef>
                          <a:spcPts val="0"/>
                        </a:spcBef>
                        <a:spcAft>
                          <a:spcPts val="0"/>
                        </a:spcAft>
                        <a:buClrTx/>
                        <a:buSzTx/>
                        <a:buFontTx/>
                        <a:buNone/>
                        <a:tabLst/>
                        <a:defRPr/>
                      </a:pPr>
                      <a:endParaRPr lang="en-US" sz="1200" dirty="0">
                        <a:solidFill>
                          <a:schemeClr val="bg1">
                            <a:lumMod val="50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0" marR="0" lvl="0" indent="0" algn="ctr" defTabSz="914367" rtl="0" eaLnBrk="1" fontAlgn="auto" latinLnBrk="0" hangingPunct="1">
                        <a:lnSpc>
                          <a:spcPct val="100000"/>
                        </a:lnSpc>
                        <a:spcBef>
                          <a:spcPts val="0"/>
                        </a:spcBef>
                        <a:spcAft>
                          <a:spcPts val="0"/>
                        </a:spcAft>
                        <a:buClrTx/>
                        <a:buSzTx/>
                        <a:buFontTx/>
                        <a:buNone/>
                        <a:tabLst/>
                        <a:defRPr/>
                      </a:pPr>
                      <a:endParaRPr lang="en-US" sz="1200" dirty="0">
                        <a:solidFill>
                          <a:schemeClr val="bg1">
                            <a:lumMod val="50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0" marR="0" lvl="0" indent="0" algn="ctr" defTabSz="914367" rtl="0" eaLnBrk="1" fontAlgn="auto" latinLnBrk="0" hangingPunct="1">
                        <a:lnSpc>
                          <a:spcPct val="100000"/>
                        </a:lnSpc>
                        <a:spcBef>
                          <a:spcPts val="0"/>
                        </a:spcBef>
                        <a:spcAft>
                          <a:spcPts val="0"/>
                        </a:spcAft>
                        <a:buClrTx/>
                        <a:buSzTx/>
                        <a:buFontTx/>
                        <a:buNone/>
                        <a:tabLst/>
                        <a:defRPr/>
                      </a:pPr>
                      <a:endParaRPr lang="en-US" sz="1200" dirty="0">
                        <a:solidFill>
                          <a:schemeClr val="bg1">
                            <a:lumMod val="50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367" rtl="0" eaLnBrk="1" fontAlgn="auto" latinLnBrk="0" hangingPunct="1">
                        <a:lnSpc>
                          <a:spcPct val="100000"/>
                        </a:lnSpc>
                        <a:spcBef>
                          <a:spcPts val="0"/>
                        </a:spcBef>
                        <a:spcAft>
                          <a:spcPts val="0"/>
                        </a:spcAft>
                        <a:buClrTx/>
                        <a:buSzTx/>
                        <a:buFontTx/>
                        <a:buNone/>
                        <a:tabLst/>
                        <a:defRPr/>
                      </a:pPr>
                      <a:endParaRPr lang="en-US" sz="1200" dirty="0">
                        <a:solidFill>
                          <a:schemeClr val="bg1">
                            <a:lumMod val="50000"/>
                          </a:schemeClr>
                        </a:solidFill>
                      </a:endParaRP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367" rtl="0" eaLnBrk="1" fontAlgn="auto" latinLnBrk="0" hangingPunct="1">
                        <a:lnSpc>
                          <a:spcPct val="100000"/>
                        </a:lnSpc>
                        <a:spcBef>
                          <a:spcPts val="0"/>
                        </a:spcBef>
                        <a:spcAft>
                          <a:spcPts val="0"/>
                        </a:spcAft>
                        <a:buClrTx/>
                        <a:buSzTx/>
                        <a:buFontTx/>
                        <a:buNone/>
                        <a:tabLst/>
                        <a:defRPr/>
                      </a:pPr>
                      <a:endParaRPr lang="en-US" sz="1200" dirty="0">
                        <a:solidFill>
                          <a:schemeClr val="bg1">
                            <a:lumMod val="50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367" rtl="0" eaLnBrk="1" fontAlgn="auto" latinLnBrk="0" hangingPunct="1">
                        <a:lnSpc>
                          <a:spcPct val="100000"/>
                        </a:lnSpc>
                        <a:spcBef>
                          <a:spcPts val="0"/>
                        </a:spcBef>
                        <a:spcAft>
                          <a:spcPts val="0"/>
                        </a:spcAft>
                        <a:buClrTx/>
                        <a:buSzTx/>
                        <a:buFontTx/>
                        <a:buNone/>
                        <a:tabLst/>
                        <a:defRPr/>
                      </a:pPr>
                      <a:endParaRPr lang="en-US" sz="1200" dirty="0">
                        <a:solidFill>
                          <a:schemeClr val="bg1">
                            <a:lumMod val="50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367" rtl="0" eaLnBrk="1" fontAlgn="auto" latinLnBrk="0" hangingPunct="1">
                        <a:lnSpc>
                          <a:spcPct val="100000"/>
                        </a:lnSpc>
                        <a:spcBef>
                          <a:spcPts val="0"/>
                        </a:spcBef>
                        <a:spcAft>
                          <a:spcPts val="0"/>
                        </a:spcAft>
                        <a:buClrTx/>
                        <a:buSzTx/>
                        <a:buFontTx/>
                        <a:buNone/>
                        <a:tabLst/>
                        <a:defRPr/>
                      </a:pPr>
                      <a:endParaRPr lang="en-US" sz="1200" dirty="0">
                        <a:solidFill>
                          <a:schemeClr val="bg1">
                            <a:lumMod val="50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367" rtl="0" eaLnBrk="1" fontAlgn="auto" latinLnBrk="0" hangingPunct="1">
                        <a:lnSpc>
                          <a:spcPct val="100000"/>
                        </a:lnSpc>
                        <a:spcBef>
                          <a:spcPts val="0"/>
                        </a:spcBef>
                        <a:spcAft>
                          <a:spcPts val="0"/>
                        </a:spcAft>
                        <a:buClrTx/>
                        <a:buSzTx/>
                        <a:buFontTx/>
                        <a:buNone/>
                        <a:tabLst/>
                        <a:defRPr/>
                      </a:pPr>
                      <a:endParaRPr lang="en-US" sz="1200" dirty="0">
                        <a:solidFill>
                          <a:schemeClr val="bg1">
                            <a:lumMod val="50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marR="0" lvl="0" indent="0" algn="ctr" defTabSz="914367" rtl="0" eaLnBrk="1" fontAlgn="auto" latinLnBrk="0" hangingPunct="1">
                        <a:lnSpc>
                          <a:spcPct val="100000"/>
                        </a:lnSpc>
                        <a:spcBef>
                          <a:spcPts val="0"/>
                        </a:spcBef>
                        <a:spcAft>
                          <a:spcPts val="0"/>
                        </a:spcAft>
                        <a:buClrTx/>
                        <a:buSzTx/>
                        <a:buFontTx/>
                        <a:buNone/>
                        <a:tabLst/>
                        <a:defRPr/>
                      </a:pPr>
                      <a:endParaRPr lang="en-US" sz="1200" dirty="0">
                        <a:solidFill>
                          <a:schemeClr val="bg1">
                            <a:lumMod val="50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200" dirty="0">
                        <a:solidFill>
                          <a:schemeClr val="bg1">
                            <a:lumMod val="50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200" dirty="0">
                        <a:solidFill>
                          <a:schemeClr val="bg1">
                            <a:lumMod val="50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200" dirty="0">
                        <a:solidFill>
                          <a:schemeClr val="bg1">
                            <a:lumMod val="50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200" dirty="0">
                        <a:solidFill>
                          <a:schemeClr val="bg1">
                            <a:lumMod val="50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200" dirty="0">
                        <a:solidFill>
                          <a:schemeClr val="bg1">
                            <a:lumMod val="50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200" dirty="0">
                        <a:solidFill>
                          <a:schemeClr val="bg1">
                            <a:lumMod val="50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305351566"/>
                  </a:ext>
                </a:extLst>
              </a:tr>
            </a:tbl>
          </a:graphicData>
        </a:graphic>
      </p:graphicFrame>
      <p:pic>
        <p:nvPicPr>
          <p:cNvPr id="4" name="Graphic 3">
            <a:extLst>
              <a:ext uri="{FF2B5EF4-FFF2-40B4-BE49-F238E27FC236}">
                <a16:creationId xmlns:a16="http://schemas.microsoft.com/office/drawing/2014/main" id="{8024641A-8D91-AC4D-E87A-3691B4D8B0D6}"/>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rot="5400000">
            <a:off x="2441184" y="4223362"/>
            <a:ext cx="436346" cy="436346"/>
          </a:xfrm>
          <a:prstGeom prst="rect">
            <a:avLst/>
          </a:prstGeom>
        </p:spPr>
      </p:pic>
      <p:cxnSp>
        <p:nvCxnSpPr>
          <p:cNvPr id="8" name="Straight Arrow Connector 7">
            <a:extLst>
              <a:ext uri="{FF2B5EF4-FFF2-40B4-BE49-F238E27FC236}">
                <a16:creationId xmlns:a16="http://schemas.microsoft.com/office/drawing/2014/main" id="{7154FA6D-6A35-AC36-E3D3-8D7F1F38A46A}"/>
              </a:ext>
              <a:ext uri="{C183D7F6-B498-43B3-948B-1728B52AA6E4}">
                <adec:decorative xmlns:adec="http://schemas.microsoft.com/office/drawing/2017/decorative" val="1"/>
              </a:ext>
            </a:extLst>
          </p:cNvPr>
          <p:cNvCxnSpPr>
            <a:cxnSpLocks/>
            <a:stCxn id="4" idx="0"/>
          </p:cNvCxnSpPr>
          <p:nvPr/>
        </p:nvCxnSpPr>
        <p:spPr>
          <a:xfrm>
            <a:off x="2877530" y="4441535"/>
            <a:ext cx="8341194" cy="0"/>
          </a:xfrm>
          <a:prstGeom prst="straightConnector1">
            <a:avLst/>
          </a:prstGeom>
          <a:ln w="28575">
            <a:solidFill>
              <a:srgbClr val="1392B4"/>
            </a:solidFill>
            <a:prstDash val="sysDot"/>
            <a:headEnd type="none"/>
            <a:tailEnd type="triangle"/>
          </a:ln>
        </p:spPr>
        <p:style>
          <a:lnRef idx="1">
            <a:schemeClr val="accent5"/>
          </a:lnRef>
          <a:fillRef idx="0">
            <a:schemeClr val="accent5"/>
          </a:fillRef>
          <a:effectRef idx="0">
            <a:schemeClr val="accent5"/>
          </a:effectRef>
          <a:fontRef idx="minor">
            <a:schemeClr val="tx1"/>
          </a:fontRef>
        </p:style>
      </p:cxnSp>
      <p:sp>
        <p:nvSpPr>
          <p:cNvPr id="11" name="Star: 8 Points 10">
            <a:extLst>
              <a:ext uri="{FF2B5EF4-FFF2-40B4-BE49-F238E27FC236}">
                <a16:creationId xmlns:a16="http://schemas.microsoft.com/office/drawing/2014/main" id="{3F8F04AC-416C-2485-AE15-0A7D8ABA42B2}"/>
              </a:ext>
              <a:ext uri="{C183D7F6-B498-43B3-948B-1728B52AA6E4}">
                <adec:decorative xmlns:adec="http://schemas.microsoft.com/office/drawing/2017/decorative" val="1"/>
              </a:ext>
            </a:extLst>
          </p:cNvPr>
          <p:cNvSpPr/>
          <p:nvPr/>
        </p:nvSpPr>
        <p:spPr bwMode="auto">
          <a:xfrm>
            <a:off x="5008215" y="4185959"/>
            <a:ext cx="508879" cy="508879"/>
          </a:xfrm>
          <a:prstGeom prst="star8">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1800" dirty="0">
                <a:solidFill>
                  <a:schemeClr val="tx1"/>
                </a:solidFill>
                <a:ea typeface="Segoe UI" pitchFamily="34" charset="0"/>
                <a:cs typeface="Segoe UI" pitchFamily="34" charset="0"/>
              </a:rPr>
              <a:t>3.2</a:t>
            </a:r>
          </a:p>
        </p:txBody>
      </p:sp>
      <p:sp>
        <p:nvSpPr>
          <p:cNvPr id="15" name="Star: 8 Points 14">
            <a:extLst>
              <a:ext uri="{FF2B5EF4-FFF2-40B4-BE49-F238E27FC236}">
                <a16:creationId xmlns:a16="http://schemas.microsoft.com/office/drawing/2014/main" id="{BC39F758-860F-3AA7-C878-505B38699805}"/>
              </a:ext>
              <a:ext uri="{C183D7F6-B498-43B3-948B-1728B52AA6E4}">
                <adec:decorative xmlns:adec="http://schemas.microsoft.com/office/drawing/2017/decorative" val="1"/>
              </a:ext>
            </a:extLst>
          </p:cNvPr>
          <p:cNvSpPr/>
          <p:nvPr/>
        </p:nvSpPr>
        <p:spPr bwMode="auto">
          <a:xfrm>
            <a:off x="5576793" y="4185959"/>
            <a:ext cx="508879" cy="508879"/>
          </a:xfrm>
          <a:prstGeom prst="star8">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1800" dirty="0">
                <a:solidFill>
                  <a:schemeClr val="tx1"/>
                </a:solidFill>
                <a:ea typeface="Segoe UI" pitchFamily="34" charset="0"/>
                <a:cs typeface="Segoe UI" pitchFamily="34" charset="0"/>
              </a:rPr>
              <a:t>2.7</a:t>
            </a:r>
          </a:p>
        </p:txBody>
      </p:sp>
      <p:sp>
        <p:nvSpPr>
          <p:cNvPr id="16" name="Star: 8 Points 15">
            <a:extLst>
              <a:ext uri="{FF2B5EF4-FFF2-40B4-BE49-F238E27FC236}">
                <a16:creationId xmlns:a16="http://schemas.microsoft.com/office/drawing/2014/main" id="{3EBC8C34-A161-0665-8339-65047C329F05}"/>
              </a:ext>
              <a:ext uri="{C183D7F6-B498-43B3-948B-1728B52AA6E4}">
                <adec:decorative xmlns:adec="http://schemas.microsoft.com/office/drawing/2017/decorative" val="1"/>
              </a:ext>
            </a:extLst>
          </p:cNvPr>
          <p:cNvSpPr/>
          <p:nvPr/>
        </p:nvSpPr>
        <p:spPr bwMode="auto">
          <a:xfrm>
            <a:off x="6458919" y="4185959"/>
            <a:ext cx="508879" cy="508879"/>
          </a:xfrm>
          <a:prstGeom prst="star8">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1800" dirty="0">
                <a:solidFill>
                  <a:schemeClr val="tx1"/>
                </a:solidFill>
                <a:ea typeface="Segoe UI" pitchFamily="34" charset="0"/>
                <a:cs typeface="Segoe UI" pitchFamily="34" charset="0"/>
              </a:rPr>
              <a:t>2.9</a:t>
            </a:r>
          </a:p>
        </p:txBody>
      </p:sp>
      <p:sp>
        <p:nvSpPr>
          <p:cNvPr id="17" name="Star: 8 Points 16">
            <a:extLst>
              <a:ext uri="{FF2B5EF4-FFF2-40B4-BE49-F238E27FC236}">
                <a16:creationId xmlns:a16="http://schemas.microsoft.com/office/drawing/2014/main" id="{CB2872E9-E73B-6836-8E66-B9C01C682EF5}"/>
              </a:ext>
              <a:ext uri="{C183D7F6-B498-43B3-948B-1728B52AA6E4}">
                <adec:decorative xmlns:adec="http://schemas.microsoft.com/office/drawing/2017/decorative" val="1"/>
              </a:ext>
            </a:extLst>
          </p:cNvPr>
          <p:cNvSpPr/>
          <p:nvPr/>
        </p:nvSpPr>
        <p:spPr bwMode="auto">
          <a:xfrm>
            <a:off x="7515976" y="4185959"/>
            <a:ext cx="508879" cy="508879"/>
          </a:xfrm>
          <a:prstGeom prst="star8">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1800" dirty="0">
                <a:solidFill>
                  <a:schemeClr val="tx1"/>
                </a:solidFill>
                <a:ea typeface="Segoe UI" pitchFamily="34" charset="0"/>
                <a:cs typeface="Segoe UI" pitchFamily="34" charset="0"/>
              </a:rPr>
              <a:t>2.6</a:t>
            </a:r>
          </a:p>
        </p:txBody>
      </p:sp>
      <p:sp>
        <p:nvSpPr>
          <p:cNvPr id="19" name="Star: 8 Points 18">
            <a:extLst>
              <a:ext uri="{FF2B5EF4-FFF2-40B4-BE49-F238E27FC236}">
                <a16:creationId xmlns:a16="http://schemas.microsoft.com/office/drawing/2014/main" id="{9C883F71-F4C8-D977-1188-A80ADBDD0314}"/>
              </a:ext>
              <a:ext uri="{C183D7F6-B498-43B3-948B-1728B52AA6E4}">
                <adec:decorative xmlns:adec="http://schemas.microsoft.com/office/drawing/2017/decorative" val="1"/>
              </a:ext>
            </a:extLst>
          </p:cNvPr>
          <p:cNvSpPr/>
          <p:nvPr/>
        </p:nvSpPr>
        <p:spPr bwMode="auto">
          <a:xfrm>
            <a:off x="9529413" y="4185959"/>
            <a:ext cx="508879" cy="508879"/>
          </a:xfrm>
          <a:prstGeom prst="star8">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1800" dirty="0">
                <a:solidFill>
                  <a:schemeClr val="tx1"/>
                </a:solidFill>
                <a:ea typeface="Segoe UI" pitchFamily="34" charset="0"/>
                <a:cs typeface="Segoe UI" pitchFamily="34" charset="0"/>
              </a:rPr>
              <a:t>3.1</a:t>
            </a:r>
          </a:p>
        </p:txBody>
      </p:sp>
      <p:sp>
        <p:nvSpPr>
          <p:cNvPr id="20" name="Star: 8 Points 19">
            <a:extLst>
              <a:ext uri="{FF2B5EF4-FFF2-40B4-BE49-F238E27FC236}">
                <a16:creationId xmlns:a16="http://schemas.microsoft.com/office/drawing/2014/main" id="{871408EB-875B-D60C-DFBB-1096C515C879}"/>
              </a:ext>
              <a:ext uri="{C183D7F6-B498-43B3-948B-1728B52AA6E4}">
                <adec:decorative xmlns:adec="http://schemas.microsoft.com/office/drawing/2017/decorative" val="1"/>
              </a:ext>
            </a:extLst>
          </p:cNvPr>
          <p:cNvSpPr/>
          <p:nvPr/>
        </p:nvSpPr>
        <p:spPr bwMode="auto">
          <a:xfrm>
            <a:off x="10284319" y="4185959"/>
            <a:ext cx="508879" cy="508879"/>
          </a:xfrm>
          <a:prstGeom prst="star8">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1800" dirty="0">
                <a:solidFill>
                  <a:schemeClr val="tx1"/>
                </a:solidFill>
                <a:ea typeface="Segoe UI" pitchFamily="34" charset="0"/>
                <a:cs typeface="Segoe UI" pitchFamily="34" charset="0"/>
              </a:rPr>
              <a:t>3.0</a:t>
            </a:r>
          </a:p>
        </p:txBody>
      </p:sp>
    </p:spTree>
    <p:extLst>
      <p:ext uri="{BB962C8B-B14F-4D97-AF65-F5344CB8AC3E}">
        <p14:creationId xmlns:p14="http://schemas.microsoft.com/office/powerpoint/2010/main" val="2710469928"/>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214629-C1FB-03BC-A5FF-B94EFA2F5136}"/>
              </a:ext>
            </a:extLst>
          </p:cNvPr>
          <p:cNvSpPr>
            <a:spLocks noGrp="1"/>
          </p:cNvSpPr>
          <p:nvPr>
            <p:ph type="title"/>
          </p:nvPr>
        </p:nvSpPr>
        <p:spPr/>
        <p:txBody>
          <a:bodyPr/>
          <a:lstStyle/>
          <a:p>
            <a:r>
              <a:rPr lang="en-US" dirty="0"/>
              <a:t>Window functions – Session Window</a:t>
            </a:r>
          </a:p>
        </p:txBody>
      </p:sp>
      <p:sp>
        <p:nvSpPr>
          <p:cNvPr id="27" name="TextBox 26">
            <a:extLst>
              <a:ext uri="{FF2B5EF4-FFF2-40B4-BE49-F238E27FC236}">
                <a16:creationId xmlns:a16="http://schemas.microsoft.com/office/drawing/2014/main" id="{62808814-AB32-7793-5DE3-250A7EFFB067}"/>
              </a:ext>
            </a:extLst>
          </p:cNvPr>
          <p:cNvSpPr txBox="1"/>
          <p:nvPr/>
        </p:nvSpPr>
        <p:spPr>
          <a:xfrm>
            <a:off x="228764" y="872548"/>
            <a:ext cx="11849267" cy="572464"/>
          </a:xfrm>
          <a:prstGeom prst="rect">
            <a:avLst/>
          </a:prstGeom>
          <a:noFill/>
        </p:spPr>
        <p:txBody>
          <a:bodyPr wrap="square" lIns="182880" tIns="146304" rIns="182880" bIns="146304" rtlCol="0">
            <a:spAutoFit/>
          </a:bodyPr>
          <a:lstStyle/>
          <a:p>
            <a:pPr>
              <a:lnSpc>
                <a:spcPct val="90000"/>
              </a:lnSpc>
              <a:spcAft>
                <a:spcPts val="600"/>
              </a:spcAft>
            </a:pPr>
            <a:r>
              <a:rPr lang="en-US" sz="2000" spc="-49" dirty="0">
                <a:solidFill>
                  <a:schemeClr val="accent4"/>
                </a:solidFill>
                <a:latin typeface="+mj-lt"/>
              </a:rPr>
              <a:t>Variable length windows in which events occur within a specific timeout</a:t>
            </a:r>
          </a:p>
        </p:txBody>
      </p:sp>
      <p:sp>
        <p:nvSpPr>
          <p:cNvPr id="6" name="TextBox 5">
            <a:extLst>
              <a:ext uri="{FF2B5EF4-FFF2-40B4-BE49-F238E27FC236}">
                <a16:creationId xmlns:a16="http://schemas.microsoft.com/office/drawing/2014/main" id="{7E86D123-B417-2D50-EB32-B22AEAA17EA9}"/>
              </a:ext>
            </a:extLst>
          </p:cNvPr>
          <p:cNvSpPr txBox="1"/>
          <p:nvPr/>
        </p:nvSpPr>
        <p:spPr>
          <a:xfrm>
            <a:off x="1754072" y="1548419"/>
            <a:ext cx="9091642" cy="1815882"/>
          </a:xfrm>
          <a:prstGeom prst="rect">
            <a:avLst/>
          </a:prstGeom>
          <a:solidFill>
            <a:schemeClr val="bg1"/>
          </a:solidFill>
          <a:ln>
            <a:solidFill>
              <a:schemeClr val="bg1">
                <a:lumMod val="65000"/>
              </a:schemeClr>
            </a:solidFill>
          </a:ln>
          <a:effectLst>
            <a:outerShdw blurRad="50800" dist="38100" dir="2700000" algn="tl" rotWithShape="0">
              <a:prstClr val="black">
                <a:alpha val="40000"/>
              </a:prstClr>
            </a:outerShdw>
          </a:effectLst>
        </p:spPr>
        <p:txBody>
          <a:bodyPr wrap="square">
            <a:spAutoFit/>
          </a:bodyPr>
          <a:lstStyle/>
          <a:p>
            <a:r>
              <a:rPr lang="en-US" sz="1400" dirty="0">
                <a:latin typeface="Courier New" panose="02070309020205020404" pitchFamily="49" charset="0"/>
                <a:cs typeface="Courier New" panose="02070309020205020404" pitchFamily="49" charset="0"/>
              </a:rPr>
              <a:t>SELECT DateAdd(second,-60,System.TimeStamp) AS WindowStart,</a:t>
            </a:r>
          </a:p>
          <a:p>
            <a:r>
              <a:rPr lang="en-US" sz="1400" dirty="0">
                <a:latin typeface="Courier New" panose="02070309020205020404" pitchFamily="49" charset="0"/>
                <a:cs typeface="Courier New" panose="02070309020205020404" pitchFamily="49" charset="0"/>
              </a:rPr>
              <a:t>       System.TimeStamp() AS WindowEnd,</a:t>
            </a:r>
          </a:p>
          <a:p>
            <a:r>
              <a:rPr lang="en-US" sz="1400" dirty="0">
                <a:latin typeface="Courier New" panose="02070309020205020404" pitchFamily="49" charset="0"/>
                <a:cs typeface="Courier New" panose="02070309020205020404" pitchFamily="49" charset="0"/>
              </a:rPr>
              <a:t>       MAX(Reading) AS MaxReading</a:t>
            </a:r>
          </a:p>
          <a:p>
            <a:r>
              <a:rPr lang="en-US" sz="1400" dirty="0">
                <a:latin typeface="Courier New" panose="02070309020205020404" pitchFamily="49" charset="0"/>
                <a:cs typeface="Courier New" panose="02070309020205020404" pitchFamily="49" charset="0"/>
              </a:rPr>
              <a:t>INTO</a:t>
            </a:r>
          </a:p>
          <a:p>
            <a:r>
              <a:rPr lang="en-US" sz="1400" dirty="0">
                <a:latin typeface="Courier New" panose="02070309020205020404" pitchFamily="49" charset="0"/>
                <a:cs typeface="Courier New" panose="02070309020205020404" pitchFamily="49" charset="0"/>
              </a:rPr>
              <a:t>    [output]</a:t>
            </a:r>
          </a:p>
          <a:p>
            <a:r>
              <a:rPr lang="en-US" sz="1400" dirty="0">
                <a:latin typeface="Courier New" panose="02070309020205020404" pitchFamily="49" charset="0"/>
                <a:cs typeface="Courier New" panose="02070309020205020404" pitchFamily="49" charset="0"/>
              </a:rPr>
              <a:t>FROM</a:t>
            </a:r>
          </a:p>
          <a:p>
            <a:r>
              <a:rPr lang="en-US" sz="1400" dirty="0">
                <a:latin typeface="Courier New" panose="02070309020205020404" pitchFamily="49" charset="0"/>
                <a:cs typeface="Courier New" panose="02070309020205020404" pitchFamily="49" charset="0"/>
              </a:rPr>
              <a:t>    [input] TIMESTAMP BY EventProcessedUtcTime</a:t>
            </a:r>
          </a:p>
          <a:p>
            <a:r>
              <a:rPr lang="en-US" sz="1400" dirty="0">
                <a:latin typeface="Courier New" panose="02070309020205020404" pitchFamily="49" charset="0"/>
                <a:cs typeface="Courier New" panose="02070309020205020404" pitchFamily="49" charset="0"/>
              </a:rPr>
              <a:t>GROUP BY </a:t>
            </a:r>
            <a:r>
              <a:rPr lang="en-US" sz="1400" b="1" dirty="0">
                <a:latin typeface="Courier New" panose="02070309020205020404" pitchFamily="49" charset="0"/>
                <a:cs typeface="Courier New" panose="02070309020205020404" pitchFamily="49" charset="0"/>
              </a:rPr>
              <a:t>SessionWindow(second, 20, 60)</a:t>
            </a:r>
          </a:p>
        </p:txBody>
      </p:sp>
      <p:graphicFrame>
        <p:nvGraphicFramePr>
          <p:cNvPr id="22" name="Table 22" descr="The diagram illustrates a stream with a series of events mapped into session windows with a 20-second timeout and a maximum duration of 60 seconds.">
            <a:extLst>
              <a:ext uri="{FF2B5EF4-FFF2-40B4-BE49-F238E27FC236}">
                <a16:creationId xmlns:a16="http://schemas.microsoft.com/office/drawing/2014/main" id="{515C95D3-E759-E379-6F25-CB030873EC11}"/>
              </a:ext>
            </a:extLst>
          </p:cNvPr>
          <p:cNvGraphicFramePr>
            <a:graphicFrameLocks noGrp="1"/>
          </p:cNvGraphicFramePr>
          <p:nvPr>
            <p:extLst>
              <p:ext uri="{D42A27DB-BD31-4B8C-83A1-F6EECF244321}">
                <p14:modId xmlns:p14="http://schemas.microsoft.com/office/powerpoint/2010/main" val="3541777446"/>
              </p:ext>
            </p:extLst>
          </p:nvPr>
        </p:nvGraphicFramePr>
        <p:xfrm>
          <a:off x="1622067" y="3657271"/>
          <a:ext cx="9318929" cy="2399840"/>
        </p:xfrm>
        <a:graphic>
          <a:graphicData uri="http://schemas.openxmlformats.org/drawingml/2006/table">
            <a:tbl>
              <a:tblPr firstRow="1" bandRow="1">
                <a:tableStyleId>{2D5ABB26-0587-4C30-8999-92F81FD0307C}</a:tableStyleId>
              </a:tblPr>
              <a:tblGrid>
                <a:gridCol w="1370993">
                  <a:extLst>
                    <a:ext uri="{9D8B030D-6E8A-4147-A177-3AD203B41FA5}">
                      <a16:colId xmlns:a16="http://schemas.microsoft.com/office/drawing/2014/main" val="1675303320"/>
                    </a:ext>
                  </a:extLst>
                </a:gridCol>
                <a:gridCol w="441552">
                  <a:extLst>
                    <a:ext uri="{9D8B030D-6E8A-4147-A177-3AD203B41FA5}">
                      <a16:colId xmlns:a16="http://schemas.microsoft.com/office/drawing/2014/main" val="4093992495"/>
                    </a:ext>
                  </a:extLst>
                </a:gridCol>
                <a:gridCol w="441552">
                  <a:extLst>
                    <a:ext uri="{9D8B030D-6E8A-4147-A177-3AD203B41FA5}">
                      <a16:colId xmlns:a16="http://schemas.microsoft.com/office/drawing/2014/main" val="236921031"/>
                    </a:ext>
                  </a:extLst>
                </a:gridCol>
                <a:gridCol w="441552">
                  <a:extLst>
                    <a:ext uri="{9D8B030D-6E8A-4147-A177-3AD203B41FA5}">
                      <a16:colId xmlns:a16="http://schemas.microsoft.com/office/drawing/2014/main" val="2040157580"/>
                    </a:ext>
                  </a:extLst>
                </a:gridCol>
                <a:gridCol w="441552">
                  <a:extLst>
                    <a:ext uri="{9D8B030D-6E8A-4147-A177-3AD203B41FA5}">
                      <a16:colId xmlns:a16="http://schemas.microsoft.com/office/drawing/2014/main" val="214077655"/>
                    </a:ext>
                  </a:extLst>
                </a:gridCol>
                <a:gridCol w="441552">
                  <a:extLst>
                    <a:ext uri="{9D8B030D-6E8A-4147-A177-3AD203B41FA5}">
                      <a16:colId xmlns:a16="http://schemas.microsoft.com/office/drawing/2014/main" val="1828933287"/>
                    </a:ext>
                  </a:extLst>
                </a:gridCol>
                <a:gridCol w="441552">
                  <a:extLst>
                    <a:ext uri="{9D8B030D-6E8A-4147-A177-3AD203B41FA5}">
                      <a16:colId xmlns:a16="http://schemas.microsoft.com/office/drawing/2014/main" val="4265015212"/>
                    </a:ext>
                  </a:extLst>
                </a:gridCol>
                <a:gridCol w="441552">
                  <a:extLst>
                    <a:ext uri="{9D8B030D-6E8A-4147-A177-3AD203B41FA5}">
                      <a16:colId xmlns:a16="http://schemas.microsoft.com/office/drawing/2014/main" val="2348360094"/>
                    </a:ext>
                  </a:extLst>
                </a:gridCol>
                <a:gridCol w="441552">
                  <a:extLst>
                    <a:ext uri="{9D8B030D-6E8A-4147-A177-3AD203B41FA5}">
                      <a16:colId xmlns:a16="http://schemas.microsoft.com/office/drawing/2014/main" val="345360563"/>
                    </a:ext>
                  </a:extLst>
                </a:gridCol>
                <a:gridCol w="441552">
                  <a:extLst>
                    <a:ext uri="{9D8B030D-6E8A-4147-A177-3AD203B41FA5}">
                      <a16:colId xmlns:a16="http://schemas.microsoft.com/office/drawing/2014/main" val="347978085"/>
                    </a:ext>
                  </a:extLst>
                </a:gridCol>
                <a:gridCol w="441552">
                  <a:extLst>
                    <a:ext uri="{9D8B030D-6E8A-4147-A177-3AD203B41FA5}">
                      <a16:colId xmlns:a16="http://schemas.microsoft.com/office/drawing/2014/main" val="2553478931"/>
                    </a:ext>
                  </a:extLst>
                </a:gridCol>
                <a:gridCol w="441552">
                  <a:extLst>
                    <a:ext uri="{9D8B030D-6E8A-4147-A177-3AD203B41FA5}">
                      <a16:colId xmlns:a16="http://schemas.microsoft.com/office/drawing/2014/main" val="1801172885"/>
                    </a:ext>
                  </a:extLst>
                </a:gridCol>
                <a:gridCol w="441552">
                  <a:extLst>
                    <a:ext uri="{9D8B030D-6E8A-4147-A177-3AD203B41FA5}">
                      <a16:colId xmlns:a16="http://schemas.microsoft.com/office/drawing/2014/main" val="1044358995"/>
                    </a:ext>
                  </a:extLst>
                </a:gridCol>
                <a:gridCol w="441552">
                  <a:extLst>
                    <a:ext uri="{9D8B030D-6E8A-4147-A177-3AD203B41FA5}">
                      <a16:colId xmlns:a16="http://schemas.microsoft.com/office/drawing/2014/main" val="3115767786"/>
                    </a:ext>
                  </a:extLst>
                </a:gridCol>
                <a:gridCol w="441552">
                  <a:extLst>
                    <a:ext uri="{9D8B030D-6E8A-4147-A177-3AD203B41FA5}">
                      <a16:colId xmlns:a16="http://schemas.microsoft.com/office/drawing/2014/main" val="3566615832"/>
                    </a:ext>
                  </a:extLst>
                </a:gridCol>
                <a:gridCol w="441552">
                  <a:extLst>
                    <a:ext uri="{9D8B030D-6E8A-4147-A177-3AD203B41FA5}">
                      <a16:colId xmlns:a16="http://schemas.microsoft.com/office/drawing/2014/main" val="2166014559"/>
                    </a:ext>
                  </a:extLst>
                </a:gridCol>
                <a:gridCol w="441552">
                  <a:extLst>
                    <a:ext uri="{9D8B030D-6E8A-4147-A177-3AD203B41FA5}">
                      <a16:colId xmlns:a16="http://schemas.microsoft.com/office/drawing/2014/main" val="3834349797"/>
                    </a:ext>
                  </a:extLst>
                </a:gridCol>
                <a:gridCol w="441552">
                  <a:extLst>
                    <a:ext uri="{9D8B030D-6E8A-4147-A177-3AD203B41FA5}">
                      <a16:colId xmlns:a16="http://schemas.microsoft.com/office/drawing/2014/main" val="1943016065"/>
                    </a:ext>
                  </a:extLst>
                </a:gridCol>
                <a:gridCol w="441552">
                  <a:extLst>
                    <a:ext uri="{9D8B030D-6E8A-4147-A177-3AD203B41FA5}">
                      <a16:colId xmlns:a16="http://schemas.microsoft.com/office/drawing/2014/main" val="1220309576"/>
                    </a:ext>
                  </a:extLst>
                </a:gridCol>
              </a:tblGrid>
              <a:tr h="370840">
                <a:tc rowSpan="2">
                  <a:txBody>
                    <a:bodyPr/>
                    <a:lstStyle/>
                    <a:p>
                      <a:r>
                        <a:rPr lang="en-US" b="0" dirty="0">
                          <a:solidFill>
                            <a:schemeClr val="tx1"/>
                          </a:solidFill>
                        </a:rPr>
                        <a:t>Time:</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tcPr>
                </a:tc>
                <a:tc gridSpan="6">
                  <a:txBody>
                    <a:bodyPr/>
                    <a:lstStyle/>
                    <a:p>
                      <a:r>
                        <a:rPr lang="en-US" sz="1200" b="0" dirty="0">
                          <a:solidFill>
                            <a:schemeClr val="tx1"/>
                          </a:solidFill>
                        </a:rPr>
                        <a:t>3</a:t>
                      </a:r>
                      <a:r>
                        <a:rPr lang="en-US" sz="1200" b="0" baseline="30000" dirty="0">
                          <a:solidFill>
                            <a:schemeClr val="tx1"/>
                          </a:solidFill>
                        </a:rPr>
                        <a:t>rd</a:t>
                      </a:r>
                      <a:r>
                        <a:rPr lang="en-US" sz="1200" b="0" dirty="0">
                          <a:solidFill>
                            <a:schemeClr val="tx1"/>
                          </a:solidFill>
                        </a:rPr>
                        <a:t> Minute</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400" b="0" dirty="0">
                        <a:solidFill>
                          <a:schemeClr val="bg1">
                            <a:lumMod val="5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400" b="0" dirty="0">
                        <a:solidFill>
                          <a:schemeClr val="bg1">
                            <a:lumMod val="5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400" b="0" dirty="0">
                        <a:solidFill>
                          <a:schemeClr val="bg1">
                            <a:lumMod val="5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400" b="0" dirty="0">
                        <a:solidFill>
                          <a:schemeClr val="bg1">
                            <a:lumMod val="5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400" b="0" dirty="0">
                        <a:solidFill>
                          <a:schemeClr val="bg1">
                            <a:lumMod val="5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6">
                  <a:txBody>
                    <a:bodyPr/>
                    <a:lstStyle/>
                    <a:p>
                      <a:r>
                        <a:rPr lang="en-US" sz="1200" b="0" dirty="0">
                          <a:solidFill>
                            <a:schemeClr val="tx1"/>
                          </a:solidFill>
                        </a:rPr>
                        <a:t>2</a:t>
                      </a:r>
                      <a:r>
                        <a:rPr lang="en-US" sz="1200" b="0" baseline="30000" dirty="0">
                          <a:solidFill>
                            <a:schemeClr val="tx1"/>
                          </a:solidFill>
                        </a:rPr>
                        <a:t>nd</a:t>
                      </a:r>
                      <a:r>
                        <a:rPr lang="en-US" sz="1200" b="0" dirty="0">
                          <a:solidFill>
                            <a:schemeClr val="tx1"/>
                          </a:solidFill>
                        </a:rPr>
                        <a:t> Minute</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400" b="0" dirty="0">
                        <a:solidFill>
                          <a:schemeClr val="bg1">
                            <a:lumMod val="5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400" b="0" dirty="0">
                        <a:solidFill>
                          <a:schemeClr val="bg1">
                            <a:lumMod val="5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400" b="0" dirty="0">
                        <a:solidFill>
                          <a:schemeClr val="bg1">
                            <a:lumMod val="5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400" b="0" dirty="0">
                        <a:solidFill>
                          <a:schemeClr val="bg1">
                            <a:lumMod val="5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400" b="0" dirty="0">
                        <a:solidFill>
                          <a:schemeClr val="bg1">
                            <a:lumMod val="5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gridSpan="6">
                  <a:txBody>
                    <a:bodyPr/>
                    <a:lstStyle/>
                    <a:p>
                      <a:r>
                        <a:rPr lang="en-US" sz="1200" b="0" dirty="0">
                          <a:solidFill>
                            <a:schemeClr val="tx1"/>
                          </a:solidFill>
                        </a:rPr>
                        <a:t>1</a:t>
                      </a:r>
                      <a:r>
                        <a:rPr lang="en-US" sz="1200" b="0" baseline="30000" dirty="0">
                          <a:solidFill>
                            <a:schemeClr val="tx1"/>
                          </a:solidFill>
                        </a:rPr>
                        <a:t>st</a:t>
                      </a:r>
                      <a:r>
                        <a:rPr lang="en-US" sz="1200" b="0" dirty="0">
                          <a:solidFill>
                            <a:schemeClr val="tx1"/>
                          </a:solidFill>
                        </a:rPr>
                        <a:t> Minute</a:t>
                      </a:r>
                    </a:p>
                  </a:txBody>
                  <a:tcPr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400" b="0" dirty="0">
                        <a:solidFill>
                          <a:schemeClr val="bg1">
                            <a:lumMod val="5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400" b="0" dirty="0">
                        <a:solidFill>
                          <a:schemeClr val="bg1">
                            <a:lumMod val="5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400" b="0" dirty="0">
                        <a:solidFill>
                          <a:schemeClr val="bg1">
                            <a:lumMod val="5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400" b="0" dirty="0">
                        <a:solidFill>
                          <a:schemeClr val="bg1">
                            <a:lumMod val="5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hMerge="1">
                  <a:txBody>
                    <a:bodyPr/>
                    <a:lstStyle/>
                    <a:p>
                      <a:endParaRPr lang="en-US" sz="1400" b="0" dirty="0">
                        <a:solidFill>
                          <a:schemeClr val="bg1">
                            <a:lumMod val="50000"/>
                          </a:schemeClr>
                        </a:solidFill>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415854218"/>
                  </a:ext>
                </a:extLst>
              </a:tr>
              <a:tr h="370840">
                <a:tc vMerge="1">
                  <a:txBody>
                    <a:bodyPr/>
                    <a:lstStyle/>
                    <a:p>
                      <a:r>
                        <a:rPr lang="en-US" b="0" dirty="0">
                          <a:solidFill>
                            <a:schemeClr val="bg1">
                              <a:lumMod val="50000"/>
                            </a:schemeClr>
                          </a:solidFill>
                        </a:rPr>
                        <a:t>Time:</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b="0" dirty="0">
                          <a:solidFill>
                            <a:schemeClr val="tx1"/>
                          </a:solidFill>
                        </a:rPr>
                        <a:t>60</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b="0" dirty="0">
                          <a:solidFill>
                            <a:schemeClr val="tx1"/>
                          </a:solidFill>
                        </a:rPr>
                        <a:t>50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b="0" dirty="0">
                          <a:solidFill>
                            <a:schemeClr val="tx1"/>
                          </a:solidFill>
                        </a:rPr>
                        <a:t>40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b="0" dirty="0">
                          <a:solidFill>
                            <a:schemeClr val="tx1"/>
                          </a:solidFill>
                        </a:rPr>
                        <a:t>30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b="0" dirty="0">
                          <a:solidFill>
                            <a:schemeClr val="tx1"/>
                          </a:solidFill>
                        </a:rPr>
                        <a:t>20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b="0" dirty="0">
                          <a:solidFill>
                            <a:schemeClr val="tx1"/>
                          </a:solidFill>
                        </a:rPr>
                        <a:t>10</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b="0" dirty="0">
                          <a:solidFill>
                            <a:schemeClr val="tx1"/>
                          </a:solidFill>
                        </a:rPr>
                        <a:t>60</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b="0" dirty="0">
                          <a:solidFill>
                            <a:schemeClr val="tx1"/>
                          </a:solidFill>
                        </a:rPr>
                        <a:t>50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b="0" dirty="0">
                          <a:solidFill>
                            <a:schemeClr val="tx1"/>
                          </a:solidFill>
                        </a:rPr>
                        <a:t>40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b="0" dirty="0">
                          <a:solidFill>
                            <a:schemeClr val="tx1"/>
                          </a:solidFill>
                        </a:rPr>
                        <a:t>30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b="0" dirty="0">
                          <a:solidFill>
                            <a:schemeClr val="tx1"/>
                          </a:solidFill>
                        </a:rPr>
                        <a:t>20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b="0" dirty="0">
                          <a:solidFill>
                            <a:schemeClr val="tx1"/>
                          </a:solidFill>
                        </a:rPr>
                        <a:t>10</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b="0" dirty="0">
                          <a:solidFill>
                            <a:schemeClr val="tx1"/>
                          </a:solidFill>
                        </a:rPr>
                        <a:t>60</a:t>
                      </a:r>
                    </a:p>
                  </a:txBody>
                  <a:tcP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b="0" dirty="0">
                          <a:solidFill>
                            <a:schemeClr val="tx1"/>
                          </a:solidFill>
                        </a:rPr>
                        <a:t>50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b="0" dirty="0">
                          <a:solidFill>
                            <a:schemeClr val="tx1"/>
                          </a:solidFill>
                        </a:rPr>
                        <a:t>40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b="0" dirty="0">
                          <a:solidFill>
                            <a:schemeClr val="tx1"/>
                          </a:solidFill>
                        </a:rPr>
                        <a:t>30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b="0" dirty="0">
                          <a:solidFill>
                            <a:schemeClr val="tx1"/>
                          </a:solidFill>
                        </a:rPr>
                        <a:t>20</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tc>
                  <a:txBody>
                    <a:bodyPr/>
                    <a:lstStyle/>
                    <a:p>
                      <a:r>
                        <a:rPr lang="en-US" sz="1400" b="1" dirty="0">
                          <a:solidFill>
                            <a:schemeClr val="tx1"/>
                          </a:solidFill>
                        </a:rPr>
                        <a:t>10</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tcPr>
                </a:tc>
                <a:extLst>
                  <a:ext uri="{0D108BD9-81ED-4DB2-BD59-A6C34878D82A}">
                    <a16:rowId xmlns:a16="http://schemas.microsoft.com/office/drawing/2014/main" val="2608711902"/>
                  </a:ext>
                </a:extLst>
              </a:tr>
              <a:tr h="545640">
                <a:tc>
                  <a:txBody>
                    <a:bodyPr/>
                    <a:lstStyle/>
                    <a:p>
                      <a:r>
                        <a:rPr lang="en-US" dirty="0">
                          <a:solidFill>
                            <a:schemeClr val="tx1"/>
                          </a:solidFill>
                        </a:rPr>
                        <a:t>Events:</a:t>
                      </a:r>
                    </a:p>
                  </a:txBody>
                  <a:tcPr anchor="ctr">
                    <a:lnT w="12700" cap="flat" cmpd="sng" algn="ctr">
                      <a:noFill/>
                      <a:prstDash val="solid"/>
                      <a:round/>
                      <a:headEnd type="none" w="med" len="med"/>
                      <a:tailEnd type="none" w="med" len="med"/>
                    </a:lnT>
                    <a:solidFill>
                      <a:schemeClr val="accent6"/>
                    </a:solidFill>
                  </a:tcPr>
                </a:tc>
                <a:tc>
                  <a:txBody>
                    <a:bodyPr/>
                    <a:lstStyle/>
                    <a:p>
                      <a:endParaRPr lang="en-US" dirty="0"/>
                    </a:p>
                  </a:txBody>
                  <a:tcPr>
                    <a:lnT w="12700" cap="flat" cmpd="sng" algn="ctr">
                      <a:solidFill>
                        <a:schemeClr val="tx1"/>
                      </a:solidFill>
                      <a:prstDash val="solid"/>
                      <a:round/>
                      <a:headEnd type="none" w="med" len="med"/>
                      <a:tailEnd type="none" w="med" len="med"/>
                    </a:lnT>
                    <a:solidFill>
                      <a:schemeClr val="accent6"/>
                    </a:solidFill>
                  </a:tcPr>
                </a:tc>
                <a:tc>
                  <a:txBody>
                    <a:bodyPr/>
                    <a:lstStyle/>
                    <a:p>
                      <a:endParaRPr lang="en-US" dirty="0"/>
                    </a:p>
                  </a:txBody>
                  <a:tcPr>
                    <a:lnT w="12700" cap="flat" cmpd="sng" algn="ctr">
                      <a:solidFill>
                        <a:schemeClr val="tx1"/>
                      </a:solidFill>
                      <a:prstDash val="solid"/>
                      <a:round/>
                      <a:headEnd type="none" w="med" len="med"/>
                      <a:tailEnd type="none" w="med" len="med"/>
                    </a:lnT>
                    <a:solidFill>
                      <a:schemeClr val="accent6"/>
                    </a:solidFill>
                  </a:tcPr>
                </a:tc>
                <a:tc>
                  <a:txBody>
                    <a:bodyPr/>
                    <a:lstStyle/>
                    <a:p>
                      <a:endParaRPr lang="en-US" dirty="0"/>
                    </a:p>
                  </a:txBody>
                  <a:tcPr>
                    <a:lnT w="12700" cap="flat" cmpd="sng" algn="ctr">
                      <a:solidFill>
                        <a:schemeClr val="tx1"/>
                      </a:solidFill>
                      <a:prstDash val="solid"/>
                      <a:round/>
                      <a:headEnd type="none" w="med" len="med"/>
                      <a:tailEnd type="none" w="med" len="med"/>
                    </a:lnT>
                    <a:solidFill>
                      <a:schemeClr val="accent6"/>
                    </a:solidFill>
                  </a:tcPr>
                </a:tc>
                <a:tc>
                  <a:txBody>
                    <a:bodyPr/>
                    <a:lstStyle/>
                    <a:p>
                      <a:endParaRPr lang="en-US" dirty="0"/>
                    </a:p>
                  </a:txBody>
                  <a:tcPr>
                    <a:lnT w="12700" cap="flat" cmpd="sng" algn="ctr">
                      <a:solidFill>
                        <a:schemeClr val="tx1"/>
                      </a:solidFill>
                      <a:prstDash val="solid"/>
                      <a:round/>
                      <a:headEnd type="none" w="med" len="med"/>
                      <a:tailEnd type="none" w="med" len="med"/>
                    </a:lnT>
                    <a:solidFill>
                      <a:schemeClr val="accent6"/>
                    </a:solidFill>
                  </a:tcPr>
                </a:tc>
                <a:tc>
                  <a:txBody>
                    <a:bodyPr/>
                    <a:lstStyle/>
                    <a:p>
                      <a:endParaRPr lang="en-US" dirty="0"/>
                    </a:p>
                  </a:txBody>
                  <a:tcPr>
                    <a:lnT w="12700" cap="flat" cmpd="sng" algn="ctr">
                      <a:solidFill>
                        <a:schemeClr val="tx1"/>
                      </a:solidFill>
                      <a:prstDash val="solid"/>
                      <a:round/>
                      <a:headEnd type="none" w="med" len="med"/>
                      <a:tailEnd type="none" w="med" len="med"/>
                    </a:lnT>
                    <a:solidFill>
                      <a:schemeClr val="accent6"/>
                    </a:solidFill>
                  </a:tcPr>
                </a:tc>
                <a:tc>
                  <a:txBody>
                    <a:bodyPr/>
                    <a:lstStyle/>
                    <a:p>
                      <a:endParaRPr lang="en-US" dirty="0"/>
                    </a:p>
                  </a:txBody>
                  <a:tcPr>
                    <a:lnT w="12700" cap="flat" cmpd="sng" algn="ctr">
                      <a:solidFill>
                        <a:schemeClr val="tx1"/>
                      </a:solidFill>
                      <a:prstDash val="solid"/>
                      <a:round/>
                      <a:headEnd type="none" w="med" len="med"/>
                      <a:tailEnd type="none" w="med" len="med"/>
                    </a:lnT>
                    <a:solidFill>
                      <a:schemeClr val="accent6"/>
                    </a:solidFill>
                  </a:tcPr>
                </a:tc>
                <a:tc>
                  <a:txBody>
                    <a:bodyPr/>
                    <a:lstStyle/>
                    <a:p>
                      <a:endParaRPr lang="en-US" dirty="0"/>
                    </a:p>
                  </a:txBody>
                  <a:tcPr>
                    <a:lnT w="12700" cap="flat" cmpd="sng" algn="ctr">
                      <a:solidFill>
                        <a:schemeClr val="tx1"/>
                      </a:solidFill>
                      <a:prstDash val="solid"/>
                      <a:round/>
                      <a:headEnd type="none" w="med" len="med"/>
                      <a:tailEnd type="none" w="med" len="med"/>
                    </a:lnT>
                    <a:solidFill>
                      <a:schemeClr val="accent6"/>
                    </a:solidFill>
                  </a:tcPr>
                </a:tc>
                <a:tc>
                  <a:txBody>
                    <a:bodyPr/>
                    <a:lstStyle/>
                    <a:p>
                      <a:endParaRPr lang="en-US" dirty="0"/>
                    </a:p>
                  </a:txBody>
                  <a:tcPr>
                    <a:lnT w="12700" cap="flat" cmpd="sng" algn="ctr">
                      <a:solidFill>
                        <a:schemeClr val="tx1"/>
                      </a:solidFill>
                      <a:prstDash val="solid"/>
                      <a:round/>
                      <a:headEnd type="none" w="med" len="med"/>
                      <a:tailEnd type="none" w="med" len="med"/>
                    </a:lnT>
                    <a:solidFill>
                      <a:schemeClr val="accent6"/>
                    </a:solidFill>
                  </a:tcPr>
                </a:tc>
                <a:tc>
                  <a:txBody>
                    <a:bodyPr/>
                    <a:lstStyle/>
                    <a:p>
                      <a:endParaRPr lang="en-US" dirty="0"/>
                    </a:p>
                  </a:txBody>
                  <a:tcPr>
                    <a:lnT w="12700" cap="flat" cmpd="sng" algn="ctr">
                      <a:solidFill>
                        <a:schemeClr val="tx1"/>
                      </a:solidFill>
                      <a:prstDash val="solid"/>
                      <a:round/>
                      <a:headEnd type="none" w="med" len="med"/>
                      <a:tailEnd type="none" w="med" len="med"/>
                    </a:lnT>
                    <a:solidFill>
                      <a:schemeClr val="accent6"/>
                    </a:solidFill>
                  </a:tcPr>
                </a:tc>
                <a:tc>
                  <a:txBody>
                    <a:bodyPr/>
                    <a:lstStyle/>
                    <a:p>
                      <a:endParaRPr lang="en-US" dirty="0"/>
                    </a:p>
                  </a:txBody>
                  <a:tcPr>
                    <a:lnT w="12700" cap="flat" cmpd="sng" algn="ctr">
                      <a:solidFill>
                        <a:schemeClr val="tx1"/>
                      </a:solidFill>
                      <a:prstDash val="solid"/>
                      <a:round/>
                      <a:headEnd type="none" w="med" len="med"/>
                      <a:tailEnd type="none" w="med" len="med"/>
                    </a:lnT>
                    <a:solidFill>
                      <a:schemeClr val="accent6"/>
                    </a:solidFill>
                  </a:tcPr>
                </a:tc>
                <a:tc>
                  <a:txBody>
                    <a:bodyPr/>
                    <a:lstStyle/>
                    <a:p>
                      <a:endParaRPr lang="en-US" dirty="0"/>
                    </a:p>
                  </a:txBody>
                  <a:tcPr>
                    <a:lnT w="12700" cap="flat" cmpd="sng" algn="ctr">
                      <a:solidFill>
                        <a:schemeClr val="tx1"/>
                      </a:solidFill>
                      <a:prstDash val="solid"/>
                      <a:round/>
                      <a:headEnd type="none" w="med" len="med"/>
                      <a:tailEnd type="none" w="med" len="med"/>
                    </a:lnT>
                    <a:solidFill>
                      <a:schemeClr val="accent6"/>
                    </a:solidFill>
                  </a:tcPr>
                </a:tc>
                <a:tc>
                  <a:txBody>
                    <a:bodyPr/>
                    <a:lstStyle/>
                    <a:p>
                      <a:endParaRPr lang="en-US" dirty="0"/>
                    </a:p>
                  </a:txBody>
                  <a:tcPr>
                    <a:lnT w="12700" cap="flat" cmpd="sng" algn="ctr">
                      <a:solidFill>
                        <a:schemeClr val="tx1"/>
                      </a:solidFill>
                      <a:prstDash val="solid"/>
                      <a:round/>
                      <a:headEnd type="none" w="med" len="med"/>
                      <a:tailEnd type="none" w="med" len="med"/>
                    </a:lnT>
                    <a:solidFill>
                      <a:schemeClr val="accent6"/>
                    </a:solidFill>
                  </a:tcPr>
                </a:tc>
                <a:tc>
                  <a:txBody>
                    <a:bodyPr/>
                    <a:lstStyle/>
                    <a:p>
                      <a:endParaRPr lang="en-US" dirty="0"/>
                    </a:p>
                  </a:txBody>
                  <a:tcP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accent6"/>
                    </a:solidFill>
                  </a:tcPr>
                </a:tc>
                <a:tc>
                  <a:txBody>
                    <a:bodyPr/>
                    <a:lstStyle/>
                    <a:p>
                      <a:endParaRPr lang="en-US" dirty="0"/>
                    </a:p>
                  </a:txBody>
                  <a:tcP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solidFill>
                      <a:schemeClr val="accent6"/>
                    </a:solidFill>
                  </a:tcPr>
                </a:tc>
                <a:tc>
                  <a:txBody>
                    <a:bodyPr/>
                    <a:lstStyle/>
                    <a:p>
                      <a:endParaRPr lang="en-US"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endParaRPr lang="en-US"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endParaRPr lang="en-US"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tc>
                  <a:txBody>
                    <a:bodyPr/>
                    <a:lstStyle/>
                    <a:p>
                      <a:endParaRPr lang="en-US" dirty="0"/>
                    </a:p>
                  </a:txBody>
                  <a:tcP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6"/>
                    </a:solidFill>
                  </a:tcPr>
                </a:tc>
                <a:extLst>
                  <a:ext uri="{0D108BD9-81ED-4DB2-BD59-A6C34878D82A}">
                    <a16:rowId xmlns:a16="http://schemas.microsoft.com/office/drawing/2014/main" val="4029089339"/>
                  </a:ext>
                </a:extLst>
              </a:tr>
              <a:tr h="370840">
                <a:tc rowSpan="3">
                  <a:txBody>
                    <a:bodyPr/>
                    <a:lstStyle/>
                    <a:p>
                      <a:r>
                        <a:rPr lang="en-US" dirty="0">
                          <a:solidFill>
                            <a:schemeClr val="tx1"/>
                          </a:solidFill>
                        </a:rPr>
                        <a:t>Windows:</a:t>
                      </a:r>
                    </a:p>
                  </a:txBody>
                  <a:tcPr anchor="ctr"/>
                </a:tc>
                <a:tc>
                  <a:txBody>
                    <a:bodyPr/>
                    <a:lstStyle/>
                    <a:p>
                      <a:pPr algn="ctr"/>
                      <a:endParaRPr lang="en-US" sz="1400" dirty="0">
                        <a:solidFill>
                          <a:schemeClr val="tx1"/>
                        </a:solidFill>
                      </a:endParaRPr>
                    </a:p>
                  </a:txBody>
                  <a:tcPr anchor="ctr">
                    <a:noFill/>
                  </a:tcPr>
                </a:tc>
                <a:tc>
                  <a:txBody>
                    <a:bodyPr/>
                    <a:lstStyle/>
                    <a:p>
                      <a:pPr algn="ctr"/>
                      <a:endParaRPr lang="en-US" sz="1400" dirty="0">
                        <a:solidFill>
                          <a:schemeClr val="tx1"/>
                        </a:solidFill>
                      </a:endParaRPr>
                    </a:p>
                  </a:txBody>
                  <a:tcPr anchor="ctr">
                    <a:noFill/>
                  </a:tcPr>
                </a:tc>
                <a:tc>
                  <a:txBody>
                    <a:bodyPr/>
                    <a:lstStyle/>
                    <a:p>
                      <a:pPr algn="ctr"/>
                      <a:endParaRPr lang="en-US" sz="1400" dirty="0">
                        <a:solidFill>
                          <a:schemeClr val="tx1"/>
                        </a:solidFill>
                      </a:endParaRPr>
                    </a:p>
                  </a:txBody>
                  <a:tcPr anchor="ctr">
                    <a:noFill/>
                  </a:tcPr>
                </a:tc>
                <a:tc>
                  <a:txBody>
                    <a:bodyPr/>
                    <a:lstStyle/>
                    <a:p>
                      <a:pPr algn="ctr"/>
                      <a:endParaRPr lang="en-US" sz="1400" dirty="0">
                        <a:solidFill>
                          <a:schemeClr val="tx1"/>
                        </a:solidFill>
                      </a:endParaRPr>
                    </a:p>
                  </a:txBody>
                  <a:tcPr anchor="ctr">
                    <a:noFill/>
                  </a:tcPr>
                </a:tc>
                <a:tc>
                  <a:txBody>
                    <a:bodyPr/>
                    <a:lstStyle/>
                    <a:p>
                      <a:pPr algn="ctr"/>
                      <a:endParaRPr lang="en-US" sz="1400" dirty="0">
                        <a:solidFill>
                          <a:schemeClr val="tx1"/>
                        </a:solidFill>
                      </a:endParaRPr>
                    </a:p>
                  </a:txBody>
                  <a:tcPr anchor="ctr">
                    <a:lnB w="12700" cap="flat" cmpd="sng" algn="ctr">
                      <a:noFill/>
                      <a:prstDash val="solid"/>
                      <a:round/>
                      <a:headEnd type="none" w="med" len="med"/>
                      <a:tailEnd type="none" w="med" len="med"/>
                    </a:lnB>
                    <a:noFill/>
                  </a:tcPr>
                </a:tc>
                <a:tc>
                  <a:txBody>
                    <a:bodyPr/>
                    <a:lstStyle/>
                    <a:p>
                      <a:pPr algn="ctr"/>
                      <a:endParaRPr lang="en-US" sz="1400" dirty="0">
                        <a:solidFill>
                          <a:schemeClr val="tx1"/>
                        </a:solidFill>
                      </a:endParaRPr>
                    </a:p>
                  </a:txBody>
                  <a:tcPr anchor="ctr">
                    <a:lnB w="12700" cap="flat" cmpd="sng" algn="ctr">
                      <a:solidFill>
                        <a:schemeClr val="tx1"/>
                      </a:solidFill>
                      <a:prstDash val="solid"/>
                      <a:round/>
                      <a:headEnd type="none" w="med" len="med"/>
                      <a:tailEnd type="none" w="med" len="med"/>
                    </a:lnB>
                    <a:noFill/>
                  </a:tcPr>
                </a:tc>
                <a:tc>
                  <a:txBody>
                    <a:bodyPr/>
                    <a:lstStyle/>
                    <a:p>
                      <a:pPr algn="ctr"/>
                      <a:endParaRPr lang="en-US" sz="1400" dirty="0">
                        <a:solidFill>
                          <a:schemeClr val="tx1"/>
                        </a:solidFill>
                      </a:endParaRPr>
                    </a:p>
                  </a:txBody>
                  <a:tcPr anchor="ctr">
                    <a:lnB w="12700" cap="flat" cmpd="sng" algn="ctr">
                      <a:solidFill>
                        <a:schemeClr val="tx1"/>
                      </a:solidFill>
                      <a:prstDash val="solid"/>
                      <a:round/>
                      <a:headEnd type="none" w="med" len="med"/>
                      <a:tailEnd type="none" w="med" len="med"/>
                    </a:lnB>
                    <a:noFill/>
                  </a:tcPr>
                </a:tc>
                <a:tc>
                  <a:txBody>
                    <a:bodyPr/>
                    <a:lstStyle/>
                    <a:p>
                      <a:pPr algn="ctr"/>
                      <a:endParaRPr lang="en-US" sz="1400" dirty="0">
                        <a:solidFill>
                          <a:schemeClr val="tx1"/>
                        </a:solidFill>
                      </a:endParaRPr>
                    </a:p>
                  </a:txBody>
                  <a:tcPr anchor="ctr">
                    <a:lnB w="12700" cap="flat" cmpd="sng" algn="ctr">
                      <a:solidFill>
                        <a:schemeClr val="tx1"/>
                      </a:solidFill>
                      <a:prstDash val="solid"/>
                      <a:round/>
                      <a:headEnd type="none" w="med" len="med"/>
                      <a:tailEnd type="none" w="med" len="med"/>
                    </a:lnB>
                    <a:noFill/>
                  </a:tcPr>
                </a:tc>
                <a:tc>
                  <a:txBody>
                    <a:bodyPr/>
                    <a:lstStyle/>
                    <a:p>
                      <a:pPr algn="ctr"/>
                      <a:endParaRPr lang="en-US" sz="1400" dirty="0">
                        <a:solidFill>
                          <a:schemeClr val="tx1"/>
                        </a:solidFill>
                      </a:endParaRPr>
                    </a:p>
                  </a:txBody>
                  <a:tcPr anchor="ctr">
                    <a:lnB w="12700" cap="flat" cmpd="sng" algn="ctr">
                      <a:solidFill>
                        <a:schemeClr val="tx1"/>
                      </a:solidFill>
                      <a:prstDash val="solid"/>
                      <a:round/>
                      <a:headEnd type="none" w="med" len="med"/>
                      <a:tailEnd type="none" w="med" len="med"/>
                    </a:lnB>
                    <a:noFill/>
                  </a:tcPr>
                </a:tc>
                <a:tc>
                  <a:txBody>
                    <a:bodyPr/>
                    <a:lstStyle/>
                    <a:p>
                      <a:pPr algn="ctr"/>
                      <a:endParaRPr lang="en-US" sz="1400" dirty="0">
                        <a:solidFill>
                          <a:schemeClr val="tx1"/>
                        </a:solidFill>
                      </a:endParaRPr>
                    </a:p>
                  </a:txBody>
                  <a:tcPr anchor="ctr">
                    <a:lnB w="12700" cap="flat" cmpd="sng" algn="ctr">
                      <a:solidFill>
                        <a:schemeClr val="tx1"/>
                      </a:solidFill>
                      <a:prstDash val="solid"/>
                      <a:round/>
                      <a:headEnd type="none" w="med" len="med"/>
                      <a:tailEnd type="none" w="med" len="med"/>
                    </a:lnB>
                    <a:noFill/>
                  </a:tcPr>
                </a:tc>
                <a:tc>
                  <a:txBody>
                    <a:bodyPr/>
                    <a:lstStyle/>
                    <a:p>
                      <a:pPr algn="ctr"/>
                      <a:endParaRPr lang="en-US" sz="1400" dirty="0">
                        <a:solidFill>
                          <a:schemeClr val="tx1"/>
                        </a:solidFill>
                      </a:endParaRPr>
                    </a:p>
                  </a:txBody>
                  <a:tcPr anchor="ctr">
                    <a:lnB w="12700" cap="flat" cmpd="sng" algn="ctr">
                      <a:solidFill>
                        <a:schemeClr val="tx1"/>
                      </a:solidFill>
                      <a:prstDash val="solid"/>
                      <a:round/>
                      <a:headEnd type="none" w="med" len="med"/>
                      <a:tailEnd type="none" w="med" len="med"/>
                    </a:lnB>
                    <a:noFill/>
                  </a:tcPr>
                </a:tc>
                <a:tc>
                  <a:txBody>
                    <a:bodyPr/>
                    <a:lstStyle/>
                    <a:p>
                      <a:pPr algn="ctr"/>
                      <a:endParaRPr lang="en-US" sz="1400" dirty="0">
                        <a:solidFill>
                          <a:schemeClr val="tx1"/>
                        </a:solidFill>
                      </a:endParaRPr>
                    </a:p>
                  </a:txBody>
                  <a:tcPr anchor="ctr">
                    <a:lnR w="12700" cap="flat" cmpd="sng" algn="ctr">
                      <a:noFill/>
                      <a:prstDash val="solid"/>
                      <a:round/>
                      <a:headEnd type="none" w="med" len="med"/>
                      <a:tailEnd type="none" w="med" len="med"/>
                    </a:lnR>
                    <a:lnB w="12700" cap="flat" cmpd="sng" algn="ctr">
                      <a:noFill/>
                      <a:prstDash val="solid"/>
                      <a:round/>
                      <a:headEnd type="none" w="med" len="med"/>
                      <a:tailEnd type="none" w="med" len="med"/>
                    </a:lnB>
                    <a:noFill/>
                  </a:tcPr>
                </a:tc>
                <a:tc>
                  <a:txBody>
                    <a:bodyPr/>
                    <a:lstStyle/>
                    <a:p>
                      <a:pPr algn="ctr"/>
                      <a:endParaRPr lang="en-US" sz="1400" dirty="0">
                        <a:solidFill>
                          <a:schemeClr val="tx1"/>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400" dirty="0">
                        <a:solidFill>
                          <a:schemeClr val="tx1"/>
                        </a:solidFill>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gridSpan="4">
                  <a:txBody>
                    <a:bodyPr/>
                    <a:lstStyle/>
                    <a:p>
                      <a:pPr marL="0" marR="0" lvl="0" indent="0" algn="ctr" defTabSz="914367" rtl="0" eaLnBrk="1" fontAlgn="auto" latinLnBrk="0" hangingPunct="1">
                        <a:lnSpc>
                          <a:spcPct val="100000"/>
                        </a:lnSpc>
                        <a:spcBef>
                          <a:spcPts val="0"/>
                        </a:spcBef>
                        <a:spcAft>
                          <a:spcPts val="0"/>
                        </a:spcAft>
                        <a:buClrTx/>
                        <a:buSzTx/>
                        <a:buFontTx/>
                        <a:buNone/>
                        <a:tabLst/>
                        <a:defRPr/>
                      </a:pPr>
                      <a:r>
                        <a:rPr lang="en-US" sz="1400" dirty="0">
                          <a:solidFill>
                            <a:schemeClr val="tx1"/>
                          </a:solidFill>
                        </a:rPr>
                        <a:t>MaxReading: 3.1</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40000"/>
                        <a:lumOff val="60000"/>
                      </a:schemeClr>
                    </a:solidFill>
                  </a:tcPr>
                </a:tc>
                <a:tc hMerge="1">
                  <a:txBody>
                    <a:bodyPr/>
                    <a:lstStyle/>
                    <a:p>
                      <a:pPr algn="ctr"/>
                      <a:endParaRPr lang="en-US" sz="1400" dirty="0">
                        <a:solidFill>
                          <a:schemeClr val="bg1">
                            <a:lumMod val="50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lang="en-US" sz="1400" dirty="0">
                        <a:solidFill>
                          <a:schemeClr val="bg1">
                            <a:lumMod val="50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lang="en-US" sz="1400" dirty="0">
                        <a:solidFill>
                          <a:schemeClr val="bg1">
                            <a:lumMod val="50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491306519"/>
                  </a:ext>
                </a:extLst>
              </a:tr>
              <a:tr h="370840">
                <a:tc vMerge="1">
                  <a:txBody>
                    <a:bodyPr/>
                    <a:lstStyle/>
                    <a:p>
                      <a:endParaRPr lang="en-US" dirty="0"/>
                    </a:p>
                  </a:txBody>
                  <a:tcPr/>
                </a:tc>
                <a:tc>
                  <a:txBody>
                    <a:bodyPr/>
                    <a:lstStyle/>
                    <a:p>
                      <a:pPr algn="ctr"/>
                      <a:endParaRPr lang="en-US" sz="1400" dirty="0">
                        <a:solidFill>
                          <a:schemeClr val="tx1"/>
                        </a:solidFill>
                      </a:endParaRPr>
                    </a:p>
                  </a:txBody>
                  <a:tcPr anchor="ctr">
                    <a:lnB w="12700" cap="flat" cmpd="sng" algn="ctr">
                      <a:solidFill>
                        <a:schemeClr val="tx1"/>
                      </a:solidFill>
                      <a:prstDash val="solid"/>
                      <a:round/>
                      <a:headEnd type="none" w="med" len="med"/>
                      <a:tailEnd type="none" w="med" len="med"/>
                    </a:lnB>
                    <a:noFill/>
                  </a:tcPr>
                </a:tc>
                <a:tc>
                  <a:txBody>
                    <a:bodyPr/>
                    <a:lstStyle/>
                    <a:p>
                      <a:pPr algn="ctr"/>
                      <a:endParaRPr lang="en-US" sz="1400" dirty="0">
                        <a:solidFill>
                          <a:schemeClr val="tx1"/>
                        </a:solidFill>
                      </a:endParaRPr>
                    </a:p>
                  </a:txBody>
                  <a:tcPr anchor="ctr">
                    <a:lnB w="12700" cap="flat" cmpd="sng" algn="ctr">
                      <a:solidFill>
                        <a:schemeClr val="tx1"/>
                      </a:solidFill>
                      <a:prstDash val="solid"/>
                      <a:round/>
                      <a:headEnd type="none" w="med" len="med"/>
                      <a:tailEnd type="none" w="med" len="med"/>
                    </a:lnB>
                    <a:noFill/>
                  </a:tcPr>
                </a:tc>
                <a:tc>
                  <a:txBody>
                    <a:bodyPr/>
                    <a:lstStyle/>
                    <a:p>
                      <a:pPr algn="ctr"/>
                      <a:endParaRPr lang="en-US" sz="1400" dirty="0">
                        <a:solidFill>
                          <a:schemeClr val="tx1"/>
                        </a:solidFill>
                      </a:endParaRPr>
                    </a:p>
                  </a:txBody>
                  <a:tcPr anchor="ctr">
                    <a:lnB w="12700" cap="flat" cmpd="sng" algn="ctr">
                      <a:solidFill>
                        <a:schemeClr val="tx1"/>
                      </a:solidFill>
                      <a:prstDash val="solid"/>
                      <a:round/>
                      <a:headEnd type="none" w="med" len="med"/>
                      <a:tailEnd type="none" w="med" len="med"/>
                    </a:lnB>
                    <a:noFill/>
                  </a:tcPr>
                </a:tc>
                <a:tc>
                  <a:txBody>
                    <a:bodyPr/>
                    <a:lstStyle/>
                    <a:p>
                      <a:pPr algn="ctr"/>
                      <a:endParaRPr lang="en-US" sz="1400" dirty="0">
                        <a:solidFill>
                          <a:schemeClr val="tx1"/>
                        </a:solidFill>
                      </a:endParaRPr>
                    </a:p>
                  </a:txBody>
                  <a:tcPr anchor="ctr">
                    <a:lnR w="12700" cap="flat" cmpd="sng" algn="ctr">
                      <a:noFill/>
                      <a:prstDash val="solid"/>
                      <a:round/>
                      <a:headEnd type="none" w="med" len="med"/>
                      <a:tailEnd type="none" w="med" len="med"/>
                    </a:lnR>
                    <a:lnB w="12700" cap="flat" cmpd="sng" algn="ctr">
                      <a:solidFill>
                        <a:schemeClr val="tx1"/>
                      </a:solidFill>
                      <a:prstDash val="solid"/>
                      <a:round/>
                      <a:headEnd type="none" w="med" len="med"/>
                      <a:tailEnd type="none" w="med" len="med"/>
                    </a:lnB>
                    <a:noFill/>
                  </a:tcPr>
                </a:tc>
                <a:tc>
                  <a:txBody>
                    <a:bodyPr/>
                    <a:lstStyle/>
                    <a:p>
                      <a:pPr marL="0" marR="0" lvl="0" indent="0" algn="ctr" defTabSz="914367" rtl="0" eaLnBrk="1" fontAlgn="auto" latinLnBrk="0" hangingPunct="1">
                        <a:lnSpc>
                          <a:spcPct val="100000"/>
                        </a:lnSpc>
                        <a:spcBef>
                          <a:spcPts val="0"/>
                        </a:spcBef>
                        <a:spcAft>
                          <a:spcPts val="0"/>
                        </a:spcAft>
                        <a:buClrTx/>
                        <a:buSzTx/>
                        <a:buFontTx/>
                        <a:buNone/>
                        <a:tabLst/>
                        <a:defRPr/>
                      </a:pPr>
                      <a:endParaRPr lang="en-US" sz="1400" dirty="0">
                        <a:solidFill>
                          <a:schemeClr val="tx1"/>
                        </a:solidFill>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gridSpan="6">
                  <a:txBody>
                    <a:bodyPr/>
                    <a:lstStyle/>
                    <a:p>
                      <a:pPr marL="0" marR="0" lvl="0" indent="0" algn="ctr" defTabSz="914367" rtl="0" eaLnBrk="1" fontAlgn="auto" latinLnBrk="0" hangingPunct="1">
                        <a:lnSpc>
                          <a:spcPct val="100000"/>
                        </a:lnSpc>
                        <a:spcBef>
                          <a:spcPts val="0"/>
                        </a:spcBef>
                        <a:spcAft>
                          <a:spcPts val="0"/>
                        </a:spcAft>
                        <a:buClrTx/>
                        <a:buSzTx/>
                        <a:buFontTx/>
                        <a:buNone/>
                        <a:tabLst/>
                        <a:defRPr/>
                      </a:pPr>
                      <a:r>
                        <a:rPr lang="en-US" sz="1400" dirty="0">
                          <a:solidFill>
                            <a:schemeClr val="tx1"/>
                          </a:solidFill>
                        </a:rPr>
                        <a:t>MaxReading: 2.9</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40000"/>
                        <a:lumOff val="60000"/>
                      </a:schemeClr>
                    </a:solidFill>
                  </a:tcPr>
                </a:tc>
                <a:tc hMerge="1">
                  <a:txBody>
                    <a:bodyPr/>
                    <a:lstStyle/>
                    <a:p>
                      <a:pPr marL="0" marR="0" lvl="0" indent="0" algn="ctr" defTabSz="914367" rtl="0" eaLnBrk="1" fontAlgn="auto" latinLnBrk="0" hangingPunct="1">
                        <a:lnSpc>
                          <a:spcPct val="100000"/>
                        </a:lnSpc>
                        <a:spcBef>
                          <a:spcPts val="0"/>
                        </a:spcBef>
                        <a:spcAft>
                          <a:spcPts val="0"/>
                        </a:spcAft>
                        <a:buClrTx/>
                        <a:buSzTx/>
                        <a:buFontTx/>
                        <a:buNone/>
                        <a:tabLst/>
                        <a:defRPr/>
                      </a:pPr>
                      <a:endParaRPr lang="en-US" sz="1400" dirty="0">
                        <a:solidFill>
                          <a:schemeClr val="bg1">
                            <a:lumMod val="50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0" marR="0" lvl="0" indent="0" algn="ctr" defTabSz="914367" rtl="0" eaLnBrk="1" fontAlgn="auto" latinLnBrk="0" hangingPunct="1">
                        <a:lnSpc>
                          <a:spcPct val="100000"/>
                        </a:lnSpc>
                        <a:spcBef>
                          <a:spcPts val="0"/>
                        </a:spcBef>
                        <a:spcAft>
                          <a:spcPts val="0"/>
                        </a:spcAft>
                        <a:buClrTx/>
                        <a:buSzTx/>
                        <a:buFontTx/>
                        <a:buNone/>
                        <a:tabLst/>
                        <a:defRPr/>
                      </a:pPr>
                      <a:endParaRPr lang="en-US" sz="1400" dirty="0">
                        <a:solidFill>
                          <a:schemeClr val="bg1">
                            <a:lumMod val="50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0" marR="0" lvl="0" indent="0" algn="ctr" defTabSz="914367" rtl="0" eaLnBrk="1" fontAlgn="auto" latinLnBrk="0" hangingPunct="1">
                        <a:lnSpc>
                          <a:spcPct val="100000"/>
                        </a:lnSpc>
                        <a:spcBef>
                          <a:spcPts val="0"/>
                        </a:spcBef>
                        <a:spcAft>
                          <a:spcPts val="0"/>
                        </a:spcAft>
                        <a:buClrTx/>
                        <a:buSzTx/>
                        <a:buFontTx/>
                        <a:buNone/>
                        <a:tabLst/>
                        <a:defRPr/>
                      </a:pPr>
                      <a:endParaRPr lang="en-US" sz="1400" dirty="0">
                        <a:solidFill>
                          <a:schemeClr val="bg1">
                            <a:lumMod val="50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0" marR="0" lvl="0" indent="0" algn="ctr" defTabSz="914367" rtl="0" eaLnBrk="1" fontAlgn="auto" latinLnBrk="0" hangingPunct="1">
                        <a:lnSpc>
                          <a:spcPct val="100000"/>
                        </a:lnSpc>
                        <a:spcBef>
                          <a:spcPts val="0"/>
                        </a:spcBef>
                        <a:spcAft>
                          <a:spcPts val="0"/>
                        </a:spcAft>
                        <a:buClrTx/>
                        <a:buSzTx/>
                        <a:buFontTx/>
                        <a:buNone/>
                        <a:tabLst/>
                        <a:defRPr/>
                      </a:pPr>
                      <a:endParaRPr lang="en-US" sz="1400" dirty="0">
                        <a:solidFill>
                          <a:schemeClr val="bg1">
                            <a:lumMod val="50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marL="0" marR="0" lvl="0" indent="0" algn="ctr" defTabSz="914367" rtl="0" eaLnBrk="1" fontAlgn="auto" latinLnBrk="0" hangingPunct="1">
                        <a:lnSpc>
                          <a:spcPct val="100000"/>
                        </a:lnSpc>
                        <a:spcBef>
                          <a:spcPts val="0"/>
                        </a:spcBef>
                        <a:spcAft>
                          <a:spcPts val="0"/>
                        </a:spcAft>
                        <a:buClrTx/>
                        <a:buSzTx/>
                        <a:buFontTx/>
                        <a:buNone/>
                        <a:tabLst/>
                        <a:defRPr/>
                      </a:pPr>
                      <a:endParaRPr lang="en-US" sz="1400" dirty="0">
                        <a:solidFill>
                          <a:schemeClr val="bg1">
                            <a:lumMod val="50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400" dirty="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400" dirty="0">
                        <a:solidFill>
                          <a:schemeClr val="tx1"/>
                        </a:solidFill>
                      </a:endParaRPr>
                    </a:p>
                  </a:txBody>
                  <a:tcPr anchor="ctr">
                    <a:lnL w="12700" cap="flat" cmpd="sng" algn="ctr">
                      <a:noFill/>
                      <a:prstDash val="solid"/>
                      <a:round/>
                      <a:headEnd type="none" w="med" len="med"/>
                      <a:tailEnd type="none" w="med" len="med"/>
                    </a:lnL>
                    <a:lnT w="12700" cap="flat" cmpd="sng" algn="ctr">
                      <a:noFill/>
                      <a:prstDash val="solid"/>
                      <a:round/>
                      <a:headEnd type="none" w="med" len="med"/>
                      <a:tailEnd type="none" w="med" len="med"/>
                    </a:lnT>
                    <a:noFill/>
                  </a:tcPr>
                </a:tc>
                <a:tc>
                  <a:txBody>
                    <a:bodyPr/>
                    <a:lstStyle/>
                    <a:p>
                      <a:pPr algn="ctr"/>
                      <a:endParaRPr lang="en-US" sz="1400" dirty="0">
                        <a:solidFill>
                          <a:schemeClr val="tx1"/>
                        </a:solidFill>
                      </a:endParaRPr>
                    </a:p>
                  </a:txBody>
                  <a:tcPr anchor="ctr">
                    <a:lnT w="12700" cap="flat" cmpd="sng" algn="ctr">
                      <a:noFill/>
                      <a:prstDash val="solid"/>
                      <a:round/>
                      <a:headEnd type="none" w="med" len="med"/>
                      <a:tailEnd type="none" w="med" len="med"/>
                    </a:lnT>
                    <a:noFill/>
                  </a:tcPr>
                </a:tc>
                <a:tc>
                  <a:txBody>
                    <a:bodyPr/>
                    <a:lstStyle/>
                    <a:p>
                      <a:pPr algn="ctr"/>
                      <a:endParaRPr lang="en-US" sz="1400" dirty="0">
                        <a:solidFill>
                          <a:schemeClr val="tx1"/>
                        </a:solidFill>
                      </a:endParaRPr>
                    </a:p>
                  </a:txBody>
                  <a:tcPr anchor="ctr">
                    <a:lnT w="12700" cap="flat" cmpd="sng" algn="ctr">
                      <a:solidFill>
                        <a:schemeClr val="tx1"/>
                      </a:solidFill>
                      <a:prstDash val="solid"/>
                      <a:round/>
                      <a:headEnd type="none" w="med" len="med"/>
                      <a:tailEnd type="none" w="med" len="med"/>
                    </a:lnT>
                  </a:tcPr>
                </a:tc>
                <a:tc>
                  <a:txBody>
                    <a:bodyPr/>
                    <a:lstStyle/>
                    <a:p>
                      <a:pPr algn="ctr"/>
                      <a:endParaRPr lang="en-US" sz="1400" dirty="0">
                        <a:solidFill>
                          <a:schemeClr val="tx1"/>
                        </a:solidFill>
                      </a:endParaRPr>
                    </a:p>
                  </a:txBody>
                  <a:tcPr anchor="ctr">
                    <a:lnT w="12700" cap="flat" cmpd="sng" algn="ctr">
                      <a:solidFill>
                        <a:schemeClr val="tx1"/>
                      </a:solidFill>
                      <a:prstDash val="solid"/>
                      <a:round/>
                      <a:headEnd type="none" w="med" len="med"/>
                      <a:tailEnd type="none" w="med" len="med"/>
                    </a:lnT>
                  </a:tcPr>
                </a:tc>
                <a:tc>
                  <a:txBody>
                    <a:bodyPr/>
                    <a:lstStyle/>
                    <a:p>
                      <a:pPr algn="ctr"/>
                      <a:endParaRPr lang="en-US" sz="1400" dirty="0">
                        <a:solidFill>
                          <a:schemeClr val="tx1"/>
                        </a:solidFill>
                      </a:endParaRPr>
                    </a:p>
                  </a:txBody>
                  <a:tcPr anchor="ctr">
                    <a:lnT w="12700" cap="flat" cmpd="sng" algn="ctr">
                      <a:solidFill>
                        <a:schemeClr val="tx1"/>
                      </a:solidFill>
                      <a:prstDash val="solid"/>
                      <a:round/>
                      <a:headEnd type="none" w="med" len="med"/>
                      <a:tailEnd type="none" w="med" len="med"/>
                    </a:lnT>
                  </a:tcPr>
                </a:tc>
                <a:tc>
                  <a:txBody>
                    <a:bodyPr/>
                    <a:lstStyle/>
                    <a:p>
                      <a:pPr algn="ctr"/>
                      <a:endParaRPr lang="en-US" sz="1400" dirty="0">
                        <a:solidFill>
                          <a:schemeClr val="tx1"/>
                        </a:solidFill>
                      </a:endParaRPr>
                    </a:p>
                  </a:txBody>
                  <a:tcPr anchor="ct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1639089264"/>
                  </a:ext>
                </a:extLst>
              </a:tr>
              <a:tr h="370840">
                <a:tc vMerge="1">
                  <a:txBody>
                    <a:bodyPr/>
                    <a:lstStyle/>
                    <a:p>
                      <a:endParaRPr lang="en-US" dirty="0"/>
                    </a:p>
                  </a:txBody>
                  <a:tcPr/>
                </a:tc>
                <a:tc gridSpan="4">
                  <a:txBody>
                    <a:bodyPr/>
                    <a:lstStyle/>
                    <a:p>
                      <a:pPr marL="0" marR="0" lvl="0" indent="0" algn="ctr" defTabSz="914367" rtl="0" eaLnBrk="1" fontAlgn="auto" latinLnBrk="0" hangingPunct="1">
                        <a:lnSpc>
                          <a:spcPct val="100000"/>
                        </a:lnSpc>
                        <a:spcBef>
                          <a:spcPts val="0"/>
                        </a:spcBef>
                        <a:spcAft>
                          <a:spcPts val="0"/>
                        </a:spcAft>
                        <a:buClrTx/>
                        <a:buSzTx/>
                        <a:buFontTx/>
                        <a:buNone/>
                        <a:tabLst/>
                        <a:defRPr/>
                      </a:pPr>
                      <a:r>
                        <a:rPr lang="en-US" sz="1400" dirty="0">
                          <a:solidFill>
                            <a:schemeClr val="tx1"/>
                          </a:solidFill>
                        </a:rPr>
                        <a:t>MaxReading: 3.4</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40000"/>
                        <a:lumOff val="60000"/>
                      </a:schemeClr>
                    </a:solidFill>
                  </a:tcPr>
                </a:tc>
                <a:tc hMerge="1">
                  <a:txBody>
                    <a:bodyPr/>
                    <a:lstStyle/>
                    <a:p>
                      <a:pPr marL="0" marR="0" lvl="0" indent="0" algn="ctr" defTabSz="914367" rtl="0" eaLnBrk="1" fontAlgn="auto" latinLnBrk="0" hangingPunct="1">
                        <a:lnSpc>
                          <a:spcPct val="100000"/>
                        </a:lnSpc>
                        <a:spcBef>
                          <a:spcPts val="0"/>
                        </a:spcBef>
                        <a:spcAft>
                          <a:spcPts val="0"/>
                        </a:spcAft>
                        <a:buClrTx/>
                        <a:buSzTx/>
                        <a:buFontTx/>
                        <a:buNone/>
                        <a:tabLst/>
                        <a:defRPr/>
                      </a:pPr>
                      <a:endParaRPr lang="en-US" sz="1400" dirty="0">
                        <a:solidFill>
                          <a:schemeClr val="bg1">
                            <a:lumMod val="50000"/>
                          </a:schemeClr>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accent5">
                        <a:lumMod val="40000"/>
                        <a:lumOff val="60000"/>
                      </a:schemeClr>
                    </a:solidFill>
                  </a:tcPr>
                </a:tc>
                <a:tc hMerge="1">
                  <a:txBody>
                    <a:bodyPr/>
                    <a:lstStyle/>
                    <a:p>
                      <a:pPr algn="ctr"/>
                      <a:endParaRPr lang="en-US" sz="1400" dirty="0">
                        <a:solidFill>
                          <a:schemeClr val="bg1">
                            <a:lumMod val="50000"/>
                          </a:schemeClr>
                        </a:solidFill>
                      </a:endParaRP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hMerge="1">
                  <a:txBody>
                    <a:bodyPr/>
                    <a:lstStyle/>
                    <a:p>
                      <a:pPr algn="ctr"/>
                      <a:endParaRPr lang="en-US" sz="1400" dirty="0">
                        <a:solidFill>
                          <a:schemeClr val="bg1">
                            <a:lumMod val="50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400" dirty="0">
                        <a:solidFill>
                          <a:schemeClr val="bg1">
                            <a:lumMod val="50000"/>
                          </a:schemeClr>
                        </a:solidFill>
                      </a:endParaRP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400" dirty="0">
                        <a:solidFill>
                          <a:schemeClr val="bg1">
                            <a:lumMod val="50000"/>
                          </a:schemeClr>
                        </a:solidFill>
                      </a:endParaRPr>
                    </a:p>
                  </a:txBody>
                  <a:tcPr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US" sz="1400" dirty="0">
                        <a:solidFill>
                          <a:schemeClr val="bg1">
                            <a:lumMod val="50000"/>
                          </a:schemeClr>
                        </a:solidFill>
                      </a:endParaRPr>
                    </a:p>
                  </a:txBody>
                  <a:tcPr anchor="ctr">
                    <a:lnL w="12700" cap="flat" cmpd="sng" algn="ctr">
                      <a:noFill/>
                      <a:prstDash val="solid"/>
                      <a:round/>
                      <a:headEnd type="none" w="med" len="med"/>
                      <a:tailEnd type="none" w="med" len="med"/>
                    </a:lnL>
                    <a:lnT w="12700" cap="flat" cmpd="sng" algn="ctr">
                      <a:solidFill>
                        <a:schemeClr val="tx1"/>
                      </a:solidFill>
                      <a:prstDash val="solid"/>
                      <a:round/>
                      <a:headEnd type="none" w="med" len="med"/>
                      <a:tailEnd type="none" w="med" len="med"/>
                    </a:lnT>
                    <a:noFill/>
                  </a:tcPr>
                </a:tc>
                <a:tc>
                  <a:txBody>
                    <a:bodyPr/>
                    <a:lstStyle/>
                    <a:p>
                      <a:pPr algn="ctr"/>
                      <a:endParaRPr lang="en-US" sz="1400" dirty="0">
                        <a:solidFill>
                          <a:schemeClr val="bg1">
                            <a:lumMod val="50000"/>
                          </a:schemeClr>
                        </a:solidFill>
                      </a:endParaRPr>
                    </a:p>
                  </a:txBody>
                  <a:tcPr anchor="ctr">
                    <a:lnT w="12700" cap="flat" cmpd="sng" algn="ctr">
                      <a:solidFill>
                        <a:schemeClr val="tx1"/>
                      </a:solidFill>
                      <a:prstDash val="solid"/>
                      <a:round/>
                      <a:headEnd type="none" w="med" len="med"/>
                      <a:tailEnd type="none" w="med" len="med"/>
                    </a:lnT>
                    <a:noFill/>
                  </a:tcPr>
                </a:tc>
                <a:tc>
                  <a:txBody>
                    <a:bodyPr/>
                    <a:lstStyle/>
                    <a:p>
                      <a:pPr algn="ctr"/>
                      <a:endParaRPr lang="en-US" sz="1400" dirty="0">
                        <a:solidFill>
                          <a:schemeClr val="bg1">
                            <a:lumMod val="50000"/>
                          </a:schemeClr>
                        </a:solidFill>
                      </a:endParaRPr>
                    </a:p>
                  </a:txBody>
                  <a:tcPr anchor="ctr">
                    <a:lnT w="12700" cap="flat" cmpd="sng" algn="ctr">
                      <a:solidFill>
                        <a:schemeClr val="tx1"/>
                      </a:solidFill>
                      <a:prstDash val="solid"/>
                      <a:round/>
                      <a:headEnd type="none" w="med" len="med"/>
                      <a:tailEnd type="none" w="med" len="med"/>
                    </a:lnT>
                    <a:noFill/>
                  </a:tcPr>
                </a:tc>
                <a:tc>
                  <a:txBody>
                    <a:bodyPr/>
                    <a:lstStyle/>
                    <a:p>
                      <a:pPr algn="ctr"/>
                      <a:endParaRPr lang="en-US" sz="1400" dirty="0">
                        <a:solidFill>
                          <a:schemeClr val="bg1">
                            <a:lumMod val="50000"/>
                          </a:schemeClr>
                        </a:solidFill>
                      </a:endParaRPr>
                    </a:p>
                  </a:txBody>
                  <a:tcPr anchor="ctr">
                    <a:lnT w="12700" cap="flat" cmpd="sng" algn="ctr">
                      <a:solidFill>
                        <a:schemeClr val="tx1"/>
                      </a:solidFill>
                      <a:prstDash val="solid"/>
                      <a:round/>
                      <a:headEnd type="none" w="med" len="med"/>
                      <a:tailEnd type="none" w="med" len="med"/>
                    </a:lnT>
                    <a:noFill/>
                  </a:tcPr>
                </a:tc>
                <a:tc>
                  <a:txBody>
                    <a:bodyPr/>
                    <a:lstStyle/>
                    <a:p>
                      <a:pPr algn="ctr"/>
                      <a:endParaRPr lang="en-US" sz="1400" dirty="0">
                        <a:solidFill>
                          <a:schemeClr val="bg1">
                            <a:lumMod val="50000"/>
                          </a:schemeClr>
                        </a:solidFill>
                      </a:endParaRPr>
                    </a:p>
                  </a:txBody>
                  <a:tcPr anchor="ctr">
                    <a:lnT w="12700" cap="flat" cmpd="sng" algn="ctr">
                      <a:solidFill>
                        <a:schemeClr val="tx1"/>
                      </a:solidFill>
                      <a:prstDash val="solid"/>
                      <a:round/>
                      <a:headEnd type="none" w="med" len="med"/>
                      <a:tailEnd type="none" w="med" len="med"/>
                    </a:lnT>
                    <a:noFill/>
                  </a:tcPr>
                </a:tc>
                <a:tc>
                  <a:txBody>
                    <a:bodyPr/>
                    <a:lstStyle/>
                    <a:p>
                      <a:pPr algn="ctr"/>
                      <a:endParaRPr lang="en-US" sz="1400" dirty="0">
                        <a:solidFill>
                          <a:schemeClr val="bg1">
                            <a:lumMod val="50000"/>
                          </a:schemeClr>
                        </a:solidFill>
                      </a:endParaRPr>
                    </a:p>
                  </a:txBody>
                  <a:tcPr anchor="ctr">
                    <a:lnT w="12700" cap="flat" cmpd="sng" algn="ctr">
                      <a:noFill/>
                      <a:prstDash val="solid"/>
                      <a:round/>
                      <a:headEnd type="none" w="med" len="med"/>
                      <a:tailEnd type="none" w="med" len="med"/>
                    </a:lnT>
                    <a:noFill/>
                  </a:tcPr>
                </a:tc>
                <a:tc>
                  <a:txBody>
                    <a:bodyPr/>
                    <a:lstStyle/>
                    <a:p>
                      <a:pPr algn="ctr"/>
                      <a:endParaRPr lang="en-US" sz="1400" dirty="0">
                        <a:solidFill>
                          <a:schemeClr val="bg1">
                            <a:lumMod val="50000"/>
                          </a:schemeClr>
                        </a:solidFill>
                      </a:endParaRPr>
                    </a:p>
                  </a:txBody>
                  <a:tcPr anchor="ctr">
                    <a:noFill/>
                  </a:tcPr>
                </a:tc>
                <a:tc>
                  <a:txBody>
                    <a:bodyPr/>
                    <a:lstStyle/>
                    <a:p>
                      <a:pPr algn="ctr"/>
                      <a:endParaRPr lang="en-US" sz="1400" dirty="0">
                        <a:solidFill>
                          <a:schemeClr val="bg1">
                            <a:lumMod val="50000"/>
                          </a:schemeClr>
                        </a:solidFill>
                      </a:endParaRPr>
                    </a:p>
                  </a:txBody>
                  <a:tcPr anchor="ctr">
                    <a:noFill/>
                  </a:tcPr>
                </a:tc>
                <a:tc>
                  <a:txBody>
                    <a:bodyPr/>
                    <a:lstStyle/>
                    <a:p>
                      <a:pPr algn="ctr"/>
                      <a:endParaRPr lang="en-US" sz="1400" dirty="0">
                        <a:solidFill>
                          <a:schemeClr val="bg1">
                            <a:lumMod val="50000"/>
                          </a:schemeClr>
                        </a:solidFill>
                      </a:endParaRPr>
                    </a:p>
                  </a:txBody>
                  <a:tcPr anchor="ctr"/>
                </a:tc>
                <a:tc>
                  <a:txBody>
                    <a:bodyPr/>
                    <a:lstStyle/>
                    <a:p>
                      <a:pPr algn="ctr"/>
                      <a:endParaRPr lang="en-US" sz="1400" dirty="0">
                        <a:solidFill>
                          <a:schemeClr val="bg1">
                            <a:lumMod val="50000"/>
                          </a:schemeClr>
                        </a:solidFill>
                      </a:endParaRPr>
                    </a:p>
                  </a:txBody>
                  <a:tcPr anchor="ctr"/>
                </a:tc>
                <a:tc>
                  <a:txBody>
                    <a:bodyPr/>
                    <a:lstStyle/>
                    <a:p>
                      <a:pPr algn="ctr"/>
                      <a:endParaRPr lang="en-US" sz="1400" dirty="0">
                        <a:solidFill>
                          <a:schemeClr val="bg1">
                            <a:lumMod val="50000"/>
                          </a:schemeClr>
                        </a:solidFill>
                      </a:endParaRPr>
                    </a:p>
                  </a:txBody>
                  <a:tcPr anchor="ctr"/>
                </a:tc>
                <a:tc>
                  <a:txBody>
                    <a:bodyPr/>
                    <a:lstStyle/>
                    <a:p>
                      <a:pPr algn="ctr"/>
                      <a:endParaRPr lang="en-US" sz="1400" dirty="0">
                        <a:solidFill>
                          <a:schemeClr val="bg1">
                            <a:lumMod val="50000"/>
                          </a:schemeClr>
                        </a:solidFill>
                      </a:endParaRPr>
                    </a:p>
                  </a:txBody>
                  <a:tcPr anchor="ctr"/>
                </a:tc>
                <a:extLst>
                  <a:ext uri="{0D108BD9-81ED-4DB2-BD59-A6C34878D82A}">
                    <a16:rowId xmlns:a16="http://schemas.microsoft.com/office/drawing/2014/main" val="3728661273"/>
                  </a:ext>
                </a:extLst>
              </a:tr>
            </a:tbl>
          </a:graphicData>
        </a:graphic>
      </p:graphicFrame>
      <p:pic>
        <p:nvPicPr>
          <p:cNvPr id="4" name="Graphic 3">
            <a:extLst>
              <a:ext uri="{FF2B5EF4-FFF2-40B4-BE49-F238E27FC236}">
                <a16:creationId xmlns:a16="http://schemas.microsoft.com/office/drawing/2014/main" id="{8024641A-8D91-AC4D-E87A-3691B4D8B0D6}"/>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rot="5400000">
            <a:off x="2480941" y="4448187"/>
            <a:ext cx="436346" cy="436346"/>
          </a:xfrm>
          <a:prstGeom prst="rect">
            <a:avLst/>
          </a:prstGeom>
        </p:spPr>
      </p:pic>
      <p:cxnSp>
        <p:nvCxnSpPr>
          <p:cNvPr id="8" name="Straight Arrow Connector 7">
            <a:extLst>
              <a:ext uri="{FF2B5EF4-FFF2-40B4-BE49-F238E27FC236}">
                <a16:creationId xmlns:a16="http://schemas.microsoft.com/office/drawing/2014/main" id="{7154FA6D-6A35-AC36-E3D3-8D7F1F38A46A}"/>
              </a:ext>
              <a:ext uri="{C183D7F6-B498-43B3-948B-1728B52AA6E4}">
                <adec:decorative xmlns:adec="http://schemas.microsoft.com/office/drawing/2017/decorative" val="1"/>
              </a:ext>
            </a:extLst>
          </p:cNvPr>
          <p:cNvCxnSpPr>
            <a:cxnSpLocks/>
            <a:stCxn id="4" idx="0"/>
          </p:cNvCxnSpPr>
          <p:nvPr/>
        </p:nvCxnSpPr>
        <p:spPr>
          <a:xfrm>
            <a:off x="2917287" y="4666360"/>
            <a:ext cx="8341194" cy="0"/>
          </a:xfrm>
          <a:prstGeom prst="straightConnector1">
            <a:avLst/>
          </a:prstGeom>
          <a:ln w="28575">
            <a:solidFill>
              <a:srgbClr val="1392B4"/>
            </a:solidFill>
            <a:prstDash val="sysDot"/>
            <a:headEnd type="none"/>
            <a:tailEnd type="triangle"/>
          </a:ln>
        </p:spPr>
        <p:style>
          <a:lnRef idx="1">
            <a:schemeClr val="accent5"/>
          </a:lnRef>
          <a:fillRef idx="0">
            <a:schemeClr val="accent5"/>
          </a:fillRef>
          <a:effectRef idx="0">
            <a:schemeClr val="accent5"/>
          </a:effectRef>
          <a:fontRef idx="minor">
            <a:schemeClr val="tx1"/>
          </a:fontRef>
        </p:style>
      </p:cxnSp>
      <p:sp>
        <p:nvSpPr>
          <p:cNvPr id="9" name="Star: 8 Points 8">
            <a:extLst>
              <a:ext uri="{FF2B5EF4-FFF2-40B4-BE49-F238E27FC236}">
                <a16:creationId xmlns:a16="http://schemas.microsoft.com/office/drawing/2014/main" id="{F20FA0FD-572E-5256-1EA3-3D7CEAF9E65A}"/>
              </a:ext>
              <a:ext uri="{C183D7F6-B498-43B3-948B-1728B52AA6E4}">
                <adec:decorative xmlns:adec="http://schemas.microsoft.com/office/drawing/2017/decorative" val="1"/>
              </a:ext>
            </a:extLst>
          </p:cNvPr>
          <p:cNvSpPr/>
          <p:nvPr/>
        </p:nvSpPr>
        <p:spPr bwMode="auto">
          <a:xfrm>
            <a:off x="3520510" y="4422306"/>
            <a:ext cx="508879" cy="508879"/>
          </a:xfrm>
          <a:prstGeom prst="star8">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1800" dirty="0">
                <a:solidFill>
                  <a:schemeClr val="tx1"/>
                </a:solidFill>
                <a:ea typeface="Segoe UI" pitchFamily="34" charset="0"/>
                <a:cs typeface="Segoe UI" pitchFamily="34" charset="0"/>
              </a:rPr>
              <a:t>3.1</a:t>
            </a:r>
          </a:p>
        </p:txBody>
      </p:sp>
      <p:sp>
        <p:nvSpPr>
          <p:cNvPr id="11" name="Star: 8 Points 10">
            <a:extLst>
              <a:ext uri="{FF2B5EF4-FFF2-40B4-BE49-F238E27FC236}">
                <a16:creationId xmlns:a16="http://schemas.microsoft.com/office/drawing/2014/main" id="{3F8F04AC-416C-2485-AE15-0A7D8ABA42B2}"/>
              </a:ext>
              <a:ext uri="{C183D7F6-B498-43B3-948B-1728B52AA6E4}">
                <adec:decorative xmlns:adec="http://schemas.microsoft.com/office/drawing/2017/decorative" val="1"/>
              </a:ext>
            </a:extLst>
          </p:cNvPr>
          <p:cNvSpPr/>
          <p:nvPr/>
        </p:nvSpPr>
        <p:spPr bwMode="auto">
          <a:xfrm>
            <a:off x="5300856" y="4411921"/>
            <a:ext cx="508879" cy="508879"/>
          </a:xfrm>
          <a:prstGeom prst="star8">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1800" dirty="0">
                <a:solidFill>
                  <a:schemeClr val="tx1"/>
                </a:solidFill>
                <a:ea typeface="Segoe UI" pitchFamily="34" charset="0"/>
                <a:cs typeface="Segoe UI" pitchFamily="34" charset="0"/>
              </a:rPr>
              <a:t>2.8</a:t>
            </a:r>
          </a:p>
        </p:txBody>
      </p:sp>
      <p:sp>
        <p:nvSpPr>
          <p:cNvPr id="12" name="Star: 8 Points 11">
            <a:extLst>
              <a:ext uri="{FF2B5EF4-FFF2-40B4-BE49-F238E27FC236}">
                <a16:creationId xmlns:a16="http://schemas.microsoft.com/office/drawing/2014/main" id="{C5BDF1B8-B954-C6EA-51E7-EDD3DBDDF7F8}"/>
              </a:ext>
              <a:ext uri="{C183D7F6-B498-43B3-948B-1728B52AA6E4}">
                <adec:decorative xmlns:adec="http://schemas.microsoft.com/office/drawing/2017/decorative" val="1"/>
              </a:ext>
            </a:extLst>
          </p:cNvPr>
          <p:cNvSpPr/>
          <p:nvPr/>
        </p:nvSpPr>
        <p:spPr bwMode="auto">
          <a:xfrm>
            <a:off x="4172691" y="4411921"/>
            <a:ext cx="508879" cy="508879"/>
          </a:xfrm>
          <a:prstGeom prst="star8">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1800" dirty="0">
                <a:solidFill>
                  <a:schemeClr val="tx1"/>
                </a:solidFill>
                <a:ea typeface="Segoe UI" pitchFamily="34" charset="0"/>
                <a:cs typeface="Segoe UI" pitchFamily="34" charset="0"/>
              </a:rPr>
              <a:t>3.4</a:t>
            </a:r>
          </a:p>
        </p:txBody>
      </p:sp>
      <p:sp>
        <p:nvSpPr>
          <p:cNvPr id="15" name="Star: 8 Points 14">
            <a:extLst>
              <a:ext uri="{FF2B5EF4-FFF2-40B4-BE49-F238E27FC236}">
                <a16:creationId xmlns:a16="http://schemas.microsoft.com/office/drawing/2014/main" id="{BC39F758-860F-3AA7-C878-505B38699805}"/>
              </a:ext>
              <a:ext uri="{C183D7F6-B498-43B3-948B-1728B52AA6E4}">
                <adec:decorative xmlns:adec="http://schemas.microsoft.com/office/drawing/2017/decorative" val="1"/>
              </a:ext>
            </a:extLst>
          </p:cNvPr>
          <p:cNvSpPr/>
          <p:nvPr/>
        </p:nvSpPr>
        <p:spPr bwMode="auto">
          <a:xfrm>
            <a:off x="5823283" y="4411921"/>
            <a:ext cx="508879" cy="508879"/>
          </a:xfrm>
          <a:prstGeom prst="star8">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1800" dirty="0">
                <a:solidFill>
                  <a:schemeClr val="tx1"/>
                </a:solidFill>
                <a:ea typeface="Segoe UI" pitchFamily="34" charset="0"/>
                <a:cs typeface="Segoe UI" pitchFamily="34" charset="0"/>
              </a:rPr>
              <a:t>2.7</a:t>
            </a:r>
          </a:p>
        </p:txBody>
      </p:sp>
      <p:sp>
        <p:nvSpPr>
          <p:cNvPr id="16" name="Star: 8 Points 15">
            <a:extLst>
              <a:ext uri="{FF2B5EF4-FFF2-40B4-BE49-F238E27FC236}">
                <a16:creationId xmlns:a16="http://schemas.microsoft.com/office/drawing/2014/main" id="{3EBC8C34-A161-0665-8339-65047C329F05}"/>
              </a:ext>
              <a:ext uri="{C183D7F6-B498-43B3-948B-1728B52AA6E4}">
                <adec:decorative xmlns:adec="http://schemas.microsoft.com/office/drawing/2017/decorative" val="1"/>
              </a:ext>
            </a:extLst>
          </p:cNvPr>
          <p:cNvSpPr/>
          <p:nvPr/>
        </p:nvSpPr>
        <p:spPr bwMode="auto">
          <a:xfrm>
            <a:off x="6581466" y="4411921"/>
            <a:ext cx="508879" cy="508879"/>
          </a:xfrm>
          <a:prstGeom prst="star8">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1800" dirty="0">
                <a:solidFill>
                  <a:schemeClr val="tx1"/>
                </a:solidFill>
                <a:ea typeface="Segoe UI" pitchFamily="34" charset="0"/>
                <a:cs typeface="Segoe UI" pitchFamily="34" charset="0"/>
              </a:rPr>
              <a:t>2.9</a:t>
            </a:r>
          </a:p>
        </p:txBody>
      </p:sp>
      <p:sp>
        <p:nvSpPr>
          <p:cNvPr id="17" name="Star: 8 Points 16">
            <a:extLst>
              <a:ext uri="{FF2B5EF4-FFF2-40B4-BE49-F238E27FC236}">
                <a16:creationId xmlns:a16="http://schemas.microsoft.com/office/drawing/2014/main" id="{CB2872E9-E73B-6836-8E66-B9C01C682EF5}"/>
              </a:ext>
              <a:ext uri="{C183D7F6-B498-43B3-948B-1728B52AA6E4}">
                <adec:decorative xmlns:adec="http://schemas.microsoft.com/office/drawing/2017/decorative" val="1"/>
              </a:ext>
            </a:extLst>
          </p:cNvPr>
          <p:cNvSpPr/>
          <p:nvPr/>
        </p:nvSpPr>
        <p:spPr bwMode="auto">
          <a:xfrm>
            <a:off x="7233647" y="4411921"/>
            <a:ext cx="508879" cy="508879"/>
          </a:xfrm>
          <a:prstGeom prst="star8">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1800" dirty="0">
                <a:solidFill>
                  <a:schemeClr val="tx1"/>
                </a:solidFill>
                <a:ea typeface="Segoe UI" pitchFamily="34" charset="0"/>
                <a:cs typeface="Segoe UI" pitchFamily="34" charset="0"/>
              </a:rPr>
              <a:t>2.6</a:t>
            </a:r>
          </a:p>
        </p:txBody>
      </p:sp>
      <p:sp>
        <p:nvSpPr>
          <p:cNvPr id="19" name="Star: 8 Points 18">
            <a:extLst>
              <a:ext uri="{FF2B5EF4-FFF2-40B4-BE49-F238E27FC236}">
                <a16:creationId xmlns:a16="http://schemas.microsoft.com/office/drawing/2014/main" id="{9C883F71-F4C8-D977-1188-A80ADBDD0314}"/>
              </a:ext>
              <a:ext uri="{C183D7F6-B498-43B3-948B-1728B52AA6E4}">
                <adec:decorative xmlns:adec="http://schemas.microsoft.com/office/drawing/2017/decorative" val="1"/>
              </a:ext>
            </a:extLst>
          </p:cNvPr>
          <p:cNvSpPr/>
          <p:nvPr/>
        </p:nvSpPr>
        <p:spPr bwMode="auto">
          <a:xfrm>
            <a:off x="9457851" y="4411921"/>
            <a:ext cx="508879" cy="508879"/>
          </a:xfrm>
          <a:prstGeom prst="star8">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1800" dirty="0">
                <a:solidFill>
                  <a:schemeClr val="tx1"/>
                </a:solidFill>
                <a:ea typeface="Segoe UI" pitchFamily="34" charset="0"/>
                <a:cs typeface="Segoe UI" pitchFamily="34" charset="0"/>
              </a:rPr>
              <a:t>3.1</a:t>
            </a:r>
          </a:p>
        </p:txBody>
      </p:sp>
      <p:sp>
        <p:nvSpPr>
          <p:cNvPr id="20" name="Star: 8 Points 19">
            <a:extLst>
              <a:ext uri="{FF2B5EF4-FFF2-40B4-BE49-F238E27FC236}">
                <a16:creationId xmlns:a16="http://schemas.microsoft.com/office/drawing/2014/main" id="{871408EB-875B-D60C-DFBB-1096C515C879}"/>
              </a:ext>
              <a:ext uri="{C183D7F6-B498-43B3-948B-1728B52AA6E4}">
                <adec:decorative xmlns:adec="http://schemas.microsoft.com/office/drawing/2017/decorative" val="1"/>
              </a:ext>
            </a:extLst>
          </p:cNvPr>
          <p:cNvSpPr/>
          <p:nvPr/>
        </p:nvSpPr>
        <p:spPr bwMode="auto">
          <a:xfrm>
            <a:off x="10252515" y="4411921"/>
            <a:ext cx="508879" cy="508879"/>
          </a:xfrm>
          <a:prstGeom prst="star8">
            <a:avLst/>
          </a:prstGeom>
          <a:solidFill>
            <a:schemeClr val="accent5"/>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algn="ctr" defTabSz="932472" fontAlgn="base">
              <a:lnSpc>
                <a:spcPct val="90000"/>
              </a:lnSpc>
              <a:spcBef>
                <a:spcPct val="0"/>
              </a:spcBef>
              <a:spcAft>
                <a:spcPct val="0"/>
              </a:spcAft>
            </a:pPr>
            <a:r>
              <a:rPr lang="en-US" sz="1800" dirty="0">
                <a:solidFill>
                  <a:schemeClr val="tx1"/>
                </a:solidFill>
                <a:ea typeface="Segoe UI" pitchFamily="34" charset="0"/>
                <a:cs typeface="Segoe UI" pitchFamily="34" charset="0"/>
              </a:rPr>
              <a:t>3.0</a:t>
            </a:r>
          </a:p>
        </p:txBody>
      </p:sp>
    </p:spTree>
    <p:extLst>
      <p:ext uri="{BB962C8B-B14F-4D97-AF65-F5344CB8AC3E}">
        <p14:creationId xmlns:p14="http://schemas.microsoft.com/office/powerpoint/2010/main" val="717054670"/>
      </p:ext>
    </p:extLst>
  </p:cSld>
  <p:clrMapOvr>
    <a:masterClrMapping/>
  </p:clrMapOvr>
  <p:transition>
    <p:fade/>
  </p:transition>
</p:sld>
</file>

<file path=ppt/theme/theme1.xml><?xml version="1.0" encoding="utf-8"?>
<a:theme xmlns:a="http://schemas.openxmlformats.org/drawingml/2006/main" name="Microsoft Azure Template">
  <a:themeElements>
    <a:clrScheme name="Azure">
      <a:dk1>
        <a:srgbClr val="000000"/>
      </a:dk1>
      <a:lt1>
        <a:srgbClr val="FFFFFF"/>
      </a:lt1>
      <a:dk2>
        <a:srgbClr val="0078D4"/>
      </a:dk2>
      <a:lt2>
        <a:srgbClr val="FFFFFF"/>
      </a:lt2>
      <a:accent1>
        <a:srgbClr val="243A5E"/>
      </a:accent1>
      <a:accent2>
        <a:srgbClr val="75757A"/>
      </a:accent2>
      <a:accent3>
        <a:srgbClr val="000041"/>
      </a:accent3>
      <a:accent4>
        <a:srgbClr val="0078D4"/>
      </a:accent4>
      <a:accent5>
        <a:srgbClr val="50E6FF"/>
      </a:accent5>
      <a:accent6>
        <a:srgbClr val="EBEBEB"/>
      </a:accent6>
      <a:hlink>
        <a:srgbClr val="0078D4"/>
      </a:hlink>
      <a:folHlink>
        <a:srgbClr val="0078D4"/>
      </a:folHlink>
    </a:clrScheme>
    <a:fontScheme name="Dynamics 365">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ATT_Azure_PowerPoint_Template_Dec19" id="{4D812253-AE16-49B7-9E8B-E155C396F1B1}" vid="{CDFF03D5-E879-4992-95FD-25D14F5B9F5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Metadata/LabelInfo.xml><?xml version="1.0" encoding="utf-8"?>
<clbl:labelList xmlns:clbl="http://schemas.microsoft.com/office/2020/mipLabelMetadata">
  <clbl:label id="{f42aa342-8706-4288-bd11-ebb85995028c}" enabled="1" method="Standard" siteId="{72f988bf-86f1-41af-91ab-2d7cd011db47}" removed="0"/>
</clbl:labelList>
</file>

<file path=docProps/app.xml><?xml version="1.0" encoding="utf-8"?>
<Properties xmlns="http://schemas.openxmlformats.org/officeDocument/2006/extended-properties" xmlns:vt="http://schemas.openxmlformats.org/officeDocument/2006/docPropsVTypes">
  <TotalTime>0</TotalTime>
  <Words>2343</Words>
  <Application>Microsoft Office PowerPoint</Application>
  <PresentationFormat>Widescreen</PresentationFormat>
  <Paragraphs>428</Paragraphs>
  <Slides>23</Slides>
  <Notes>23</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23</vt:i4>
      </vt:variant>
    </vt:vector>
  </HeadingPairs>
  <TitlesOfParts>
    <vt:vector size="31" baseType="lpstr">
      <vt:lpstr>Arial</vt:lpstr>
      <vt:lpstr>Consolas</vt:lpstr>
      <vt:lpstr>Courier New</vt:lpstr>
      <vt:lpstr>Segoe UI</vt:lpstr>
      <vt:lpstr>Segoe UI Light</vt:lpstr>
      <vt:lpstr>Segoe UI Semibold</vt:lpstr>
      <vt:lpstr>Wingdings</vt:lpstr>
      <vt:lpstr>Microsoft Azure Template</vt:lpstr>
      <vt:lpstr>Implement a data streaming solution with Azure Stream Analytics</vt:lpstr>
      <vt:lpstr>Agenda</vt:lpstr>
      <vt:lpstr>Get started with Azure Stream Analytics</vt:lpstr>
      <vt:lpstr>Introduction to data streams</vt:lpstr>
      <vt:lpstr>Event processing with Azure Stream Analytics</vt:lpstr>
      <vt:lpstr>Window functions – Tumbling Window</vt:lpstr>
      <vt:lpstr>Window functions – Hopping Window</vt:lpstr>
      <vt:lpstr>Window functions – Sliding Window</vt:lpstr>
      <vt:lpstr>Window functions – Session Window</vt:lpstr>
      <vt:lpstr>Window functions – Snapshot Window</vt:lpstr>
      <vt:lpstr>Demo: Get started with Azure Stream Analytics</vt:lpstr>
      <vt:lpstr>Knowledge check</vt:lpstr>
      <vt:lpstr>Ingest streaming data using Azure Stream Analytics and Azure Synapse Analytics</vt:lpstr>
      <vt:lpstr>Stream ingestion scenarios Relational data warehouse</vt:lpstr>
      <vt:lpstr>Stream ingestion scenarios Data Lake</vt:lpstr>
      <vt:lpstr>Exercise: Ingest streaming data into Azure Synapse Analytics</vt:lpstr>
      <vt:lpstr>Knowledge check</vt:lpstr>
      <vt:lpstr>Visualize real-time data with Azure Stream Analytics and Power BI</vt:lpstr>
      <vt:lpstr>Azure Stream Analytics and Power BI</vt:lpstr>
      <vt:lpstr>Real-time data visualizations in Power BI</vt:lpstr>
      <vt:lpstr>Demo: Create a real-time data visualization</vt:lpstr>
      <vt:lpstr>Knowledge check</vt:lpstr>
      <vt:lpstr>Further reading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2023-01-25T22:58:50Z</dcterms:created>
  <dcterms:modified xsi:type="dcterms:W3CDTF">2023-02-01T22:13:19Z</dcterms:modified>
</cp:coreProperties>
</file>